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2" r:id="rId5"/>
    <p:sldId id="260" r:id="rId6"/>
    <p:sldId id="259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700E-D8F7-4166-9993-60B39BAEE0F7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219-9408-4663-8DE4-4B4D1F2A55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700E-D8F7-4166-9993-60B39BAEE0F7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219-9408-4663-8DE4-4B4D1F2A55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700E-D8F7-4166-9993-60B39BAEE0F7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219-9408-4663-8DE4-4B4D1F2A55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700E-D8F7-4166-9993-60B39BAEE0F7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219-9408-4663-8DE4-4B4D1F2A55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700E-D8F7-4166-9993-60B39BAEE0F7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219-9408-4663-8DE4-4B4D1F2A55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700E-D8F7-4166-9993-60B39BAEE0F7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219-9408-4663-8DE4-4B4D1F2A55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700E-D8F7-4166-9993-60B39BAEE0F7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219-9408-4663-8DE4-4B4D1F2A55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700E-D8F7-4166-9993-60B39BAEE0F7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219-9408-4663-8DE4-4B4D1F2A55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700E-D8F7-4166-9993-60B39BAEE0F7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219-9408-4663-8DE4-4B4D1F2A55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700E-D8F7-4166-9993-60B39BAEE0F7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219-9408-4663-8DE4-4B4D1F2A55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700E-D8F7-4166-9993-60B39BAEE0F7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219-9408-4663-8DE4-4B4D1F2A55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D700E-D8F7-4166-9993-60B39BAEE0F7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F219-9408-4663-8DE4-4B4D1F2A55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pedsovet.su/_ld/356/10423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3621" cy="6858000"/>
          </a:xfrm>
          <a:prstGeom prst="rect">
            <a:avLst/>
          </a:prstGeom>
          <a:noFill/>
        </p:spPr>
      </p:pic>
      <p:grpSp>
        <p:nvGrpSpPr>
          <p:cNvPr id="9" name="Групувати 8"/>
          <p:cNvGrpSpPr/>
          <p:nvPr/>
        </p:nvGrpSpPr>
        <p:grpSpPr>
          <a:xfrm>
            <a:off x="2786050" y="-857280"/>
            <a:ext cx="6357950" cy="8229769"/>
            <a:chOff x="2786051" y="714355"/>
            <a:chExt cx="6357950" cy="8229769"/>
          </a:xfrm>
        </p:grpSpPr>
        <p:pic>
          <p:nvPicPr>
            <p:cNvPr id="2054" name="Picture 6" descr="http://lenagold.narod.ru/fon/clipart/ram/pred/ramk74.png"/>
            <p:cNvPicPr>
              <a:picLocks noChangeAspect="1" noChangeArrowheads="1"/>
            </p:cNvPicPr>
            <p:nvPr/>
          </p:nvPicPr>
          <p:blipFill>
            <a:blip r:embed="rId3" cstate="print"/>
            <a:srcRect b="3704"/>
            <a:stretch>
              <a:fillRect/>
            </a:stretch>
          </p:blipFill>
          <p:spPr bwMode="auto">
            <a:xfrm rot="16200000" flipH="1">
              <a:off x="1850141" y="1650265"/>
              <a:ext cx="8229769" cy="6357950"/>
            </a:xfrm>
            <a:prstGeom prst="rect">
              <a:avLst/>
            </a:prstGeom>
            <a:noFill/>
          </p:spPr>
        </p:pic>
        <p:pic>
          <p:nvPicPr>
            <p:cNvPr id="2" name="Рисунок 1"/>
            <p:cNvPicPr/>
            <p:nvPr/>
          </p:nvPicPr>
          <p:blipFill>
            <a:blip r:embed="rId4">
              <a:grayscl/>
              <a:lum bright="-20000" contrast="20000"/>
            </a:blip>
            <a:srcRect l="16354" t="63188" r="72101" b="25477"/>
            <a:stretch>
              <a:fillRect/>
            </a:stretch>
          </p:blipFill>
          <p:spPr bwMode="auto">
            <a:xfrm>
              <a:off x="3214678" y="1500174"/>
              <a:ext cx="4746944" cy="62865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Прямокутник 9"/>
          <p:cNvSpPr/>
          <p:nvPr/>
        </p:nvSpPr>
        <p:spPr>
          <a:xfrm>
            <a:off x="285720" y="2857496"/>
            <a:ext cx="5429288" cy="32316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Кимліченко</a:t>
            </a:r>
            <a:endParaRPr lang="uk-UA" sz="72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uk-UA" sz="6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Микола</a:t>
            </a:r>
          </a:p>
          <a:p>
            <a:r>
              <a:rPr lang="uk-UA" sz="6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uk-UA" sz="66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Явтухович</a:t>
            </a:r>
            <a:endParaRPr lang="ru-RU" sz="66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.depositphotos.com/1947689/3004/v/950/depositphotos_30042411-White-daffodil-vector-frame.-floral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500002" y="285728"/>
            <a:ext cx="864399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/>
              <a:t>Народився </a:t>
            </a:r>
            <a:r>
              <a:rPr lang="uk-UA" sz="3600" b="1" dirty="0"/>
              <a:t>15.05.1927 року в с. Софійка Богуславського району Київської області.</a:t>
            </a:r>
            <a:endParaRPr lang="ru-RU" sz="3600" b="1" dirty="0"/>
          </a:p>
        </p:txBody>
      </p:sp>
      <p:pic>
        <p:nvPicPr>
          <p:cNvPr id="8" name="Picture 2" descr="F:\ВВВ\карт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928802"/>
            <a:ext cx="5786478" cy="4739153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428860" y="5214950"/>
            <a:ext cx="714380" cy="7143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elolutsk.narod.ru/gymn/Img/ris_3.jpg"/>
          <p:cNvPicPr>
            <a:picLocks noChangeAspect="1" noChangeArrowheads="1"/>
          </p:cNvPicPr>
          <p:nvPr/>
        </p:nvPicPr>
        <p:blipFill>
          <a:blip r:embed="rId2">
            <a:grayscl/>
            <a:lum bright="30000" contrast="20000"/>
          </a:blip>
          <a:srcRect/>
          <a:stretch>
            <a:fillRect/>
          </a:stretch>
        </p:blipFill>
        <p:spPr bwMode="auto">
          <a:xfrm>
            <a:off x="2928926" y="3676364"/>
            <a:ext cx="4643470" cy="318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6" name="Picture 4" descr="http://www.strana-oz.ru/sites/default/files/images/articles/2012_6/51-133.jpg"/>
          <p:cNvPicPr>
            <a:picLocks noChangeAspect="1" noChangeArrowheads="1"/>
          </p:cNvPicPr>
          <p:nvPr/>
        </p:nvPicPr>
        <p:blipFill>
          <a:blip r:embed="rId3"/>
          <a:srcRect b="6428"/>
          <a:stretch>
            <a:fillRect/>
          </a:stretch>
        </p:blipFill>
        <p:spPr bwMode="auto">
          <a:xfrm>
            <a:off x="214282" y="2143116"/>
            <a:ext cx="5072098" cy="3566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Групувати 6"/>
          <p:cNvGrpSpPr/>
          <p:nvPr/>
        </p:nvGrpSpPr>
        <p:grpSpPr>
          <a:xfrm>
            <a:off x="3786182" y="1357298"/>
            <a:ext cx="5000660" cy="3214710"/>
            <a:chOff x="3929058" y="3929066"/>
            <a:chExt cx="4286280" cy="2657476"/>
          </a:xfrm>
        </p:grpSpPr>
        <p:pic>
          <p:nvPicPr>
            <p:cNvPr id="18440" name="Picture 8" descr="http://voronkiv-school.at.ua/JPG/Istoriyaschool/Rabota.jpg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929058" y="3929066"/>
              <a:ext cx="4286250" cy="265747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Прямокутник 5"/>
            <p:cNvSpPr/>
            <p:nvPr/>
          </p:nvSpPr>
          <p:spPr>
            <a:xfrm>
              <a:off x="6715140" y="6429396"/>
              <a:ext cx="1500198" cy="1428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кутник 7"/>
          <p:cNvSpPr/>
          <p:nvPr/>
        </p:nvSpPr>
        <p:spPr>
          <a:xfrm>
            <a:off x="2357422" y="357166"/>
            <a:ext cx="407196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/>
              <a:t>Робота в колгоспі.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krmap.su/program2009/uh11/11_6/2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785786" y="1357298"/>
            <a:ext cx="7785503" cy="4429156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928662" y="357166"/>
            <a:ext cx="778674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/>
              <a:t>Визволення села від фашистів</a:t>
            </a:r>
            <a:endParaRPr lang="ru-RU" sz="3600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3286116" y="6072206"/>
            <a:ext cx="3126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27 </a:t>
            </a:r>
            <a:r>
              <a:rPr lang="ru-RU" sz="3200" b="1" dirty="0" err="1" smtClean="0"/>
              <a:t>січня</a:t>
            </a:r>
            <a:r>
              <a:rPr lang="ru-RU" sz="3200" b="1" dirty="0" smtClean="0"/>
              <a:t>  1944 р</a:t>
            </a:r>
            <a:r>
              <a:rPr lang="ru-RU" sz="3200" dirty="0" smtClean="0"/>
              <a:t>.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otoshops.org/uploads/taginator/Nov-2012/detskie-ramki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214338"/>
            <a:ext cx="584835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pedsovet.su/_ld/357/98252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5013/135322351.6cb/0_14b2b0_6cf5da9b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2117725"/>
            <a:ext cx="711517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27</Words>
  <Application>Microsoft Office PowerPoint</Application>
  <PresentationFormat>Екран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21</cp:revision>
  <dcterms:created xsi:type="dcterms:W3CDTF">2014-05-16T05:50:58Z</dcterms:created>
  <dcterms:modified xsi:type="dcterms:W3CDTF">2014-05-19T08:35:16Z</dcterms:modified>
</cp:coreProperties>
</file>