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4AA7FC"/>
    <a:srgbClr val="00FA71"/>
    <a:srgbClr val="FB61DE"/>
    <a:srgbClr val="FF0066"/>
    <a:srgbClr val="0BAD58"/>
    <a:srgbClr val="043A1E"/>
    <a:srgbClr val="66FF99"/>
    <a:srgbClr val="00FF00"/>
    <a:srgbClr val="7DF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9AC6-FD60-4BFF-B685-D3EAB3804F0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EF93C-E812-4E84-988F-C97C3047764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EF93C-E812-4E84-988F-C97C3047764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EF93C-E812-4E84-988F-C97C3047764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17.11.2014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J:\&#1051;&#1110;&#1090;&#1086;&#1087;&#1080;&#1089;%20&#1082;&#1083;&#1072;&#1089;&#1091;\&#1050;&#1072;&#1088;&#1074;&#1110;&#1085;&#1075;.pptx" TargetMode="Externa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&#1050;&#1072;&#1088;&#1074;&#1110;&#1085;&#1075;.ppt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1%20&#1074;&#1077;&#1088;&#1077;&#1089;&#1085;&#1103;.pptx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file:///J:\&#1051;&#1110;&#1090;&#1086;&#1087;&#1080;&#1089;%20&#1082;&#1083;&#1072;&#1089;&#1091;\1%20&#1074;&#1077;&#1088;&#1077;&#1089;&#1085;&#1103;.pptx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gif"/><Relationship Id="rId7" Type="http://schemas.openxmlformats.org/officeDocument/2006/relationships/hyperlink" Target="&#1052;&#1080;%20&#1085;&#1072;%20&#1091;&#1088;&#1086;&#1082;&#1072;&#1093;.ppt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J:\&#1051;&#1110;&#1090;&#1086;&#1087;&#1080;&#1089;%20&#1082;&#1083;&#1072;&#1089;&#1091;\&#1052;&#1080;%20&#1085;&#1072;%20&#1091;&#1088;&#1086;&#1082;&#1072;&#1093;.pptx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087;&#1077;&#1088;&#1077;&#1088;&#1074;&#1080;.pptx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hyperlink" Target="file:///J:\&#1051;&#1110;&#1090;&#1086;&#1087;&#1080;&#1089;%20&#1082;&#1083;&#1072;&#1089;&#1091;\&#1087;&#1077;&#1088;&#1077;&#1088;&#1074;&#1080;.pptx" TargetMode="Externa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44;&#1077;&#1085;&#1100;%20&#1110;&#1084;&#1077;&#1085;&#1085;&#1080;&#1082;&#1072;.pptx" TargetMode="External"/><Relationship Id="rId3" Type="http://schemas.openxmlformats.org/officeDocument/2006/relationships/hyperlink" Target="file:///J:\&#1051;&#1110;&#1090;&#1086;&#1087;&#1080;&#1089;%20&#1082;&#1083;&#1072;&#1089;&#1091;\&#1044;&#1077;&#1085;&#1100;%20&#1110;&#1084;&#1077;&#1085;&#1085;&#1080;&#1082;&#1072;.pptx" TargetMode="External"/><Relationship Id="rId7" Type="http://schemas.openxmlformats.org/officeDocument/2006/relationships/image" Target="../media/image27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857356" y="1500174"/>
            <a:ext cx="707236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Шкільне</a:t>
            </a:r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життя</a:t>
            </a:r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uk-UA" sz="8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5-А класу</a:t>
            </a:r>
            <a:endParaRPr lang="ru-RU" sz="8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429652" y="6357958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bestgif.ru/_ph/38/2/7269730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357562"/>
            <a:ext cx="4500626" cy="258532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показуємо у шкільних конкурсах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14282" y="4572008"/>
            <a:ext cx="642942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кутник 7">
            <a:hlinkClick r:id="rId3" action="ppaction://hlinkpres?slideindex=1&amp;slidetitle="/>
          </p:cNvPr>
          <p:cNvSpPr/>
          <p:nvPr/>
        </p:nvSpPr>
        <p:spPr>
          <a:xfrm>
            <a:off x="2428860" y="5929330"/>
            <a:ext cx="29658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фотоальбом</a:t>
            </a:r>
            <a:endParaRPr lang="uk-U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http://img-fotki.yandex.ru/get/6506/130884706.41/0_877e1_18fdaf27_orig">
            <a:hlinkClick r:id="rId4" action="ppaction://hlinkpres?slideindex=1&amp;slidetitle=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5786454"/>
            <a:ext cx="4214810" cy="92867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8286776" y="6429396"/>
            <a:ext cx="85722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10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78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А це наша шкільна </a:t>
            </a:r>
            <a:r>
              <a:rPr lang="uk-UA" sz="4000" b="1" dirty="0" smtClean="0">
                <a:solidFill>
                  <a:srgbClr val="C00000"/>
                </a:solidFill>
              </a:rPr>
              <a:t>родина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  1 вересня 2013 р.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http://zi.zavantag.com/tw_files2/urls_78/140/d-139740/139740_html_259dc9ff.png"/>
          <p:cNvPicPr>
            <a:picLocks noChangeAspect="1" noChangeArrowheads="1"/>
          </p:cNvPicPr>
          <p:nvPr/>
        </p:nvPicPr>
        <p:blipFill>
          <a:blip r:embed="rId4"/>
          <a:srcRect b="9999"/>
          <a:stretch>
            <a:fillRect/>
          </a:stretch>
        </p:blipFill>
        <p:spPr bwMode="auto">
          <a:xfrm>
            <a:off x="0" y="4786322"/>
            <a:ext cx="9144000" cy="2071678"/>
          </a:xfrm>
          <a:prstGeom prst="rect">
            <a:avLst/>
          </a:prstGeom>
          <a:noFill/>
        </p:spPr>
      </p:pic>
      <p:sp>
        <p:nvSpPr>
          <p:cNvPr id="6" name="Прямокутник 5">
            <a:hlinkClick r:id="rId5" action="ppaction://hlinkpres?slideindex=1&amp;slidetitle="/>
          </p:cNvPr>
          <p:cNvSpPr/>
          <p:nvPr/>
        </p:nvSpPr>
        <p:spPr>
          <a:xfrm>
            <a:off x="3286116" y="6000768"/>
            <a:ext cx="29658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фотоальбом</a:t>
            </a:r>
            <a:endParaRPr lang="uk-U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://s45.radikal.ru/i107/1209/2a/b4cd73bd4af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786562" y="-71446"/>
            <a:ext cx="2000264" cy="2714612"/>
          </a:xfrm>
          <a:prstGeom prst="rect">
            <a:avLst/>
          </a:prstGeom>
          <a:noFill/>
        </p:spPr>
      </p:pic>
      <p:pic>
        <p:nvPicPr>
          <p:cNvPr id="5126" name="Picture 6" descr="http://img-fotki.yandex.ru/get/4908/140988261.2b/0_85e26_a133274f_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259383">
            <a:off x="46114" y="237479"/>
            <a:ext cx="1581673" cy="1682631"/>
          </a:xfrm>
          <a:prstGeom prst="rect">
            <a:avLst/>
          </a:prstGeom>
          <a:noFill/>
        </p:spPr>
      </p:pic>
      <p:pic>
        <p:nvPicPr>
          <p:cNvPr id="13" name="Рисунок 12" descr="http://img-fotki.yandex.ru/get/6506/130884706.41/0_877e1_18fdaf27_orig">
            <a:hlinkClick r:id="rId8" action="ppaction://hlinkpres?slideindex=1&amp;slidetitle=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5929330"/>
            <a:ext cx="4429156" cy="92867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8429652" y="6357958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19877627">
            <a:off x="594216" y="1301899"/>
            <a:ext cx="36816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 старанно вчимося</a:t>
            </a:r>
            <a:endParaRPr lang="uk-U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 rot="1580285">
            <a:off x="5018530" y="1484708"/>
            <a:ext cx="368160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Приймаємо участь у шкільному житті</a:t>
            </a:r>
            <a:endParaRPr lang="uk-UA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429652" y="6357958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857364"/>
            <a:ext cx="6715172" cy="2800767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А ось так проходять наші уроки з нашими найкращими, наймудрішими вчителями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1928826" cy="197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8643934" y="6429396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8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7.rimg.info/1ab5211e99c6305093bb237702b750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6745">
            <a:off x="-13049" y="5477863"/>
            <a:ext cx="2469576" cy="1370868"/>
          </a:xfrm>
          <a:prstGeom prst="rect">
            <a:avLst/>
          </a:prstGeom>
          <a:noFill/>
        </p:spPr>
      </p:pic>
      <p:pic>
        <p:nvPicPr>
          <p:cNvPr id="1030" name="Picture 6" descr="http://mirgif.com/raznoe/2/ji05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0"/>
            <a:ext cx="2381250" cy="2609851"/>
          </a:xfrm>
          <a:prstGeom prst="rect">
            <a:avLst/>
          </a:prstGeom>
          <a:noFill/>
        </p:spPr>
      </p:pic>
      <p:pic>
        <p:nvPicPr>
          <p:cNvPr id="1032" name="Picture 8" descr="http://i.gehki13.ru/u/3d/bb28fb3fbf0cccd9ba5812539b2cb2/-/ANIMASHKI_29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142213"/>
            <a:ext cx="1714512" cy="2715787"/>
          </a:xfrm>
          <a:prstGeom prst="rect">
            <a:avLst/>
          </a:prstGeom>
          <a:noFill/>
        </p:spPr>
      </p:pic>
      <p:sp>
        <p:nvSpPr>
          <p:cNvPr id="6" name="Прямокутник 5">
            <a:hlinkClick r:id="rId6" action="ppaction://hlinkpres?slideindex=1&amp;slidetitle="/>
          </p:cNvPr>
          <p:cNvSpPr/>
          <p:nvPr/>
        </p:nvSpPr>
        <p:spPr>
          <a:xfrm>
            <a:off x="5357818" y="5786454"/>
            <a:ext cx="29658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фотоальбом</a:t>
            </a:r>
            <a:endParaRPr lang="uk-U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http://img-fotki.yandex.ru/get/6506/130884706.41/0_877e1_18fdaf27_orig">
            <a:hlinkClick r:id="rId7" action="ppaction://hlinkpres?slideindex=1&amp;slidetitle=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44" y="5715016"/>
            <a:ext cx="4429156" cy="92867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8643934" y="6572248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714488"/>
            <a:ext cx="5929354" cy="258532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B050"/>
                </a:solidFill>
              </a:rPr>
              <a:t>А так ми відпочиваємо між уроками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20482" name="Picture 2" descr="http://lib.sowa.com.ua/StepanDut/anime/60407061_62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57752" y="500042"/>
            <a:ext cx="4745525" cy="3571900"/>
          </a:xfrm>
          <a:prstGeom prst="rect">
            <a:avLst/>
          </a:prstGeom>
          <a:noFill/>
        </p:spPr>
      </p:pic>
      <p:pic>
        <p:nvPicPr>
          <p:cNvPr id="20484" name="Picture 4" descr="http://lenagold.ru/fon/clipart/b/bab/babochka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67123">
            <a:off x="337175" y="442112"/>
            <a:ext cx="2751377" cy="2065703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8501090" y="6572248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84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hlinkClick r:id="rId4" action="ppaction://hlinkpres?slideindex=1&amp;slidetitle="/>
          </p:cNvPr>
          <p:cNvSpPr/>
          <p:nvPr/>
        </p:nvSpPr>
        <p:spPr>
          <a:xfrm>
            <a:off x="642910" y="6000768"/>
            <a:ext cx="29658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фотоальбом</a:t>
            </a:r>
            <a:endParaRPr lang="uk-U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2530" name="Picture 2" descr="http://blestiashki.narod.ru/2/4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5029221"/>
            <a:ext cx="2500330" cy="1828779"/>
          </a:xfrm>
          <a:prstGeom prst="rect">
            <a:avLst/>
          </a:prstGeom>
          <a:noFill/>
        </p:spPr>
      </p:pic>
      <p:pic>
        <p:nvPicPr>
          <p:cNvPr id="22534" name="Picture 6" descr="http://animashki.ucoz.com/_ph/40/2/22346704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504927">
            <a:off x="4875494" y="2377848"/>
            <a:ext cx="2857500" cy="1143001"/>
          </a:xfrm>
          <a:prstGeom prst="rect">
            <a:avLst/>
          </a:prstGeom>
          <a:noFill/>
        </p:spPr>
      </p:pic>
      <p:pic>
        <p:nvPicPr>
          <p:cNvPr id="22536" name="Picture 8" descr="http://babochkiz.narod.ru/111/blesk/1022_babochkiz.narod.ru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643314"/>
            <a:ext cx="1857388" cy="1857389"/>
          </a:xfrm>
          <a:prstGeom prst="rect">
            <a:avLst/>
          </a:prstGeom>
          <a:noFill/>
        </p:spPr>
      </p:pic>
      <p:pic>
        <p:nvPicPr>
          <p:cNvPr id="8" name="Picture 6" descr="http://animashki.ucoz.com/_ph/40/2/22346704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219625">
            <a:off x="-180548" y="574590"/>
            <a:ext cx="2857500" cy="1143001"/>
          </a:xfrm>
          <a:prstGeom prst="rect">
            <a:avLst/>
          </a:prstGeom>
          <a:noFill/>
        </p:spPr>
      </p:pic>
      <p:pic>
        <p:nvPicPr>
          <p:cNvPr id="9" name="Picture 6" descr="http://animashki.ucoz.com/_ph/40/2/22346704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792195">
            <a:off x="5818577" y="240123"/>
            <a:ext cx="2857500" cy="1143001"/>
          </a:xfrm>
          <a:prstGeom prst="rect">
            <a:avLst/>
          </a:prstGeom>
          <a:noFill/>
        </p:spPr>
      </p:pic>
      <p:pic>
        <p:nvPicPr>
          <p:cNvPr id="10" name="Picture 6" descr="http://animashki.ucoz.com/_ph/40/2/22346704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749046">
            <a:off x="2167039" y="1173952"/>
            <a:ext cx="2857500" cy="1143001"/>
          </a:xfrm>
          <a:prstGeom prst="rect">
            <a:avLst/>
          </a:prstGeom>
          <a:noFill/>
        </p:spPr>
      </p:pic>
      <p:pic>
        <p:nvPicPr>
          <p:cNvPr id="11" name="Рисунок 10" descr="http://img-fotki.yandex.ru/get/6506/130884706.41/0_877e1_18fdaf27_orig">
            <a:hlinkClick r:id="rId8" action="ppaction://hlinkpres?slideindex=1&amp;slidetitle=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929330"/>
            <a:ext cx="4214810" cy="928670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8643934" y="6572248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3643314"/>
            <a:ext cx="5929354" cy="193899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600000"/>
                </a:solidFill>
              </a:rPr>
              <a:t>наших дорогих іменників!</a:t>
            </a:r>
            <a:endParaRPr lang="ru-RU" sz="6000" b="1" dirty="0">
              <a:solidFill>
                <a:srgbClr val="6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994421">
            <a:off x="121539" y="395921"/>
            <a:ext cx="2000264" cy="1015663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B0F0"/>
                </a:solidFill>
              </a:rPr>
              <a:t>А так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643934" y="6572248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8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mirgif.com/razdeliteli/lineechka-94.gif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000068" y="5143512"/>
            <a:ext cx="8143932" cy="1428736"/>
          </a:xfrm>
          <a:prstGeom prst="rect">
            <a:avLst/>
          </a:prstGeom>
          <a:noFill/>
        </p:spPr>
      </p:pic>
      <p:pic>
        <p:nvPicPr>
          <p:cNvPr id="4" name="Picture 4" descr="http://gingery.org/wp-content/uploads/2011/01/63370489_1283115041_3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8"/>
            <a:ext cx="2102180" cy="2643182"/>
          </a:xfrm>
          <a:prstGeom prst="rect">
            <a:avLst/>
          </a:prstGeom>
          <a:noFill/>
        </p:spPr>
      </p:pic>
      <p:pic>
        <p:nvPicPr>
          <p:cNvPr id="5" name="Picture 10" descr="http://topsayt.ru/images/gif/2/9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14290"/>
            <a:ext cx="1766186" cy="1995480"/>
          </a:xfrm>
          <a:prstGeom prst="rect">
            <a:avLst/>
          </a:prstGeom>
          <a:noFill/>
        </p:spPr>
      </p:pic>
      <p:pic>
        <p:nvPicPr>
          <p:cNvPr id="6" name="Picture 8" descr="http://buketam.narod.ru/img/anymash-6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671610">
            <a:off x="1653066" y="268509"/>
            <a:ext cx="2675463" cy="1986329"/>
          </a:xfrm>
          <a:prstGeom prst="rect">
            <a:avLst/>
          </a:prstGeom>
          <a:noFill/>
        </p:spPr>
      </p:pic>
      <p:sp>
        <p:nvSpPr>
          <p:cNvPr id="7" name="Прямокутник 6"/>
          <p:cNvSpPr/>
          <p:nvPr/>
        </p:nvSpPr>
        <p:spPr>
          <a:xfrm>
            <a:off x="3286116" y="6000768"/>
            <a:ext cx="29658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фотоальбом</a:t>
            </a:r>
            <a:endParaRPr lang="uk-U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http://img-fotki.yandex.ru/get/6506/130884706.41/0_877e1_18fdaf27_orig">
            <a:hlinkClick r:id="rId8" action="ppaction://hlinkpres?slideindex=1&amp;slidetitle=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5929330"/>
            <a:ext cx="4286280" cy="92867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8643934" y="6429396"/>
            <a:ext cx="500066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9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68</Words>
  <PresentationFormat>Екран (4:3)</PresentationFormat>
  <Paragraphs>28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90</cp:revision>
  <dcterms:modified xsi:type="dcterms:W3CDTF">2014-11-17T10:14:34Z</dcterms:modified>
</cp:coreProperties>
</file>