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985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696" autoAdjust="0"/>
    <p:restoredTop sz="94660"/>
  </p:normalViewPr>
  <p:slideViewPr>
    <p:cSldViewPr>
      <p:cViewPr varScale="1">
        <p:scale>
          <a:sx n="102" d="100"/>
          <a:sy n="102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17.11.2014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17.11.2014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17.11.2014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17.11.2014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17.11.2014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17.11.2014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17.11.2014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17.11.2014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17.11.2014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17.11.2014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17.11.2014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7999">
              <a:schemeClr val="accent1">
                <a:lumMod val="60000"/>
                <a:lumOff val="40000"/>
              </a:schemeClr>
            </a:gs>
            <a:gs pos="36000">
              <a:schemeClr val="bg1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17.11.2014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736"/>
            <a:ext cx="9001156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Права </a:t>
            </a:r>
            <a:r>
              <a:rPr lang="ru-RU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дитини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8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зг</a:t>
            </a:r>
            <a:r>
              <a:rPr lang="uk-UA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дно </a:t>
            </a:r>
            <a:r>
              <a:rPr lang="ru-RU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Конституцією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808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vayu2006.narod.ru/vyhovna/konsty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0760"/>
            <a:ext cx="9358346" cy="701876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858280" y="6611779"/>
            <a:ext cx="285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9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10680" y="6764179"/>
            <a:ext cx="285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0.gstatic.com/images?q=tbn:ANd9GcTEW18XOvuJx1s2kNWkdpG7ie3R6kYJMuC2rpxJluU3kUFIdMC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32" name="Picture 8" descr="http://zakarpattya.net.ua/resized/images/201010151016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4" name="Picture 10" descr="https://encrypted-tbn3.gstatic.com/images?q=tbn:ANd9GcQe2GWn-7MAL6lR82v0w-eQnzVDq3ZqLAba5KKGMyReCUv7fJX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858280" y="6611779"/>
            <a:ext cx="285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1</a:t>
            </a:r>
            <a:endParaRPr lang="ru-RU" sz="1000" b="1" dirty="0"/>
          </a:p>
        </p:txBody>
      </p:sp>
      <p:pic>
        <p:nvPicPr>
          <p:cNvPr id="7" name="Picture 6" descr="http://os1.i.ua/3/1/3102062_fa6d576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91978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858280" y="6611779"/>
            <a:ext cx="285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8280" y="6611779"/>
            <a:ext cx="285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2</a:t>
            </a:r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14340" name="AutoShape 4" descr="data:image/jpeg;base64,/9j/4AAQSkZJRgABAQAAAQABAAD/2wCEAAkGBhQSERUUExQWFRUWFxwYGRgYGBgbHRkbGh4YGBgXFxwcGyYfGxokHRsaIC8gIycpLCwsHR4xNTAqNSYrLCkBCQoKDgwOGg8PGislHyQsLCwsLCopMDItMiwsLC8sLCwvLC8sLCwsKiwsLCwsKSwsLCwpLCwvLCwsLCwsLCwsLP/AABEIAMwA9wMBIgACEQEDEQH/xAAaAAACAwEBAAAAAAAAAAAAAAADBAECBQAG/8QAPRAAAgEDAgQEAwYFBAICAwEAAQIRAAMhEjEEIkFRBRNhcTKBkUJSobHB8AYUI2LRM3Lh8RWSQ4JTorIk/8QAGgEAAwEBAQEAAAAAAAAAAAAAAQIDBAAFBv/EAC8RAAICAgAEAwcFAQEBAAAAAAECABEDIRIxQfAEE1EiYXGBkaGxFDLB0eHxQgX/2gAMAwEAAhEDEQA/APfcK6PMmT3k947ZrT4caRHKy152wFI5498/hgVohF+wSQN/3NeVm8P7R4rr4Tx8eWhYlrl+0HwACM4/WmzxodRrQMp67/8AVJJwkySJHoM0QpBwPxirrhxsAOsTzHUkwN8QIRTHb33irJxt1BIT3x+gpz+Yuhdlb6fpis25w9xz8MHsJ/KKYYxk9lwtD5/1OLFNqTf0hDxtxiGlTHVYkfIifwqL3Htq/wBRo9h+m/0oC8I8yIkev+aaNlz8a/NQPyGKY+HwA1QnDJlIvcJ/MqcG649xg+8YpVlScfUCPyNDDgN1IHQmPpnHtRrdsn4R8pBpG8Pjxmwe/pGGV3G5dJjDr7EH/NLm7qOkiCPlTtqydnWB6ET+JohsRsFcDvg/MVmrGvP+JS3OxMXiOFc7fX/Peu8P8N14LBWHRh+RFaxg9AI6fpQjZnpmjrIOGqPrCGZN84kOHey3xAk4BBkH5dDRrl9mEbHuB+4pheHEwwq6Wl6TWgeGFb5+o6xDmN65ekAtoAfFmJyYA6zJpd0BONvSPmZ61p+TVG4cxjrSHwwF3CMx6TP/AJD7QO49/wAKaRFUcyk+wH+aOB9k/wDRqHtqNs1ZPCo2gYrZmGyJS49oiOsbHH/FZHFcGDkfnTvEcOJ6z6x+FCCFJIE/L/mmTwSrsHfvEU5zM1OGAP8A3WjadmAQED9/Wk71zE/Xp+FCtcaRsa05P/n3vV/CS/UH5TbfwrQhJcE+36zNZYsK/wAJgxtV7V4tvJPzoo4ViZC/iBWNfDlP3t/EZsnF+0SbV2MEx7UTO4eem2f3vSbcUNiNqvY4sBSevqoq+TwyHYkhkYQQtsrTqj0zHtTKK8NIlh02+lWsDWZaI/e1EtTcchYEev4VmzYTeunOMj6k2LboyuwgwQJiYPbrGBXUZrD4mAew3+tdWY+E8Pl9rIRc1rnyoKTlKcKupj8JJOATB+sR9a0Bw0fZ0j0j8QKS4bhyRKk6p2j8ZpsWrsZWfnNbPF02lPf2kMOhsTr1iMqw/GuFtwRkH99qA9/oSAZ201Nt5EH6g1nDMq11jHhLRocOx+zB74j5GijhmHxMRG2Satw4OZblHqT+VXRIaVIPcd/lUfNa9mvlNK41rl95ncRaZjg6sdN/rGaTS3ck/wCp9f0it+7db/8AEPlSt3iJ+yVP1FWGe9DlEbEF3cSUAiGDj1j8wRR7XhYIMOTH9oFWLvG2avZZx/jH+KJZlFpQ7+EUBTpov5mklckdiKlUESBA7Cn/AC5aardUjbFTOUcVQ8BAmd5h7fXH40wiTBijeSGwTHrVU4Vlwpn2P7inLIV9nRihW67EOeCBGG+VKxGN+lXYGOafkaW80g9fer48bOvMGoHdQdCoe1bgnOaG4PXNMWGXqJnvSrupJEx+lUUMx3ENAQFxjME0PWdg2NqPcRSNz3oFxIq6sbkyKEGZU/v60I8YOgztBPtVrnFFaEbyFuYNnqIrUyrVkSQY3JchukH2mquisMgSetNmwsQCfZhBpK/wjD1HekV+PrU4jhg13yfoaa4fiRsZ9/8ANIpwrEmCMe35V2QY2HrXNjVusXiIMZ4hQTI9qlQpgaaleGxIOr2GPmTRLSSdpPpWTJw1anlHF3uXKkZgbUa1xHTSPcUvxCFTtEirCGidQqXCLHpDZjqca3fbr1rqUUAnafeurM6IporfymhXauf3mnwXEKsrBwTkE9zXPqObZb6io4N/LUgfRp/KqfzIY5wfSBTqTZau/hHbkFvv4wNzUTDjPcAA0C4jdAfetK2gIyZ965bZncRSeZwC1AHu6fKS8viO4pwpkfDMe9aNjHUg+tAYKPtCrC7vnUPeKXITkHKWSk6xp+LileI4vUP0ihcPeLTyx+/l+VXucKDuSvsD+lLjxLjanG4zZGcaMBavkidP1mKsfEAIDA5MYzHWTtAx+VMwB6j0P6UNiJ6j5TW8qrL7KyAtTsw9m8Nzn99qbVVORP41mXbbjIn6V3D8W/Xp2rIfC8a8StuXXNwnhYRi7jZSfegreqzu0ZP1pY8VmCCPXNXxKaoUZJzu4wIJ+IiiXdLb5Peki1ERGrRwh9kyYYjUseT1pe+4PSKb967+TkEiK5qTmZwBblELF4A5XVTRtIdvoRigPYz61deHkYNIGsggw1qqgr3BCcqJ6fuYNI+YAxwcHI/6/KtdcbxSrKJMjUD0GPyrSrG/akivpFrd5Wys/wCKNqJWNj09ver2mtwcEfvr1qnlDoNulEgHl94ImLBXpE+s/kap1gj606l1Zzj94pmxaB+E5A96R8lDYgCWdTKAGIn5mi27hG0/Km+JtsckYHWqW1MY2qRYOu/zO4SplLtosQSTRbNlwu/vt9KJpneilh0OBUiTYEcAbMRdDM9Yrqc4a4C+c4rqw+Izsr1wzXhxBlu4Xh1fJAaJwSf8Ve84fDAA9/8Aqr+H8UoBDMJnp79cUzd0sOpoHKOVfP8A2U8s1z+UonDBRGPlUmyOhqhBjDADtUW7efiBrOCTsmOa5AQvlk/9D/FJfyza8jHcfrTj3IG0/Ogkk9SPfNaMWUgH3yb4wal7diOpHyqzoR1rlQkYP79qsvDH7wqi+pP2ncPQCBuBoxQk4Z+p/KtSwhiDBHSg8TwwHcfjW1PEV7IH2k3wa4osAwHxH9KVuBjsRTJSKCq3AYIDD99RTDVlav6SJ9DcpaUj4s/rTycWrf8Axj6f8UHSBQjgzPWo5B5sojHHD3Qu55fyoKvBxke23yq7cRqG2KrY4Qg8px1psA4VPGK/H1iv7R9mHa9jIH0qLbT8R9qobeah3YfDGd5pumob9YG8R0Mmgq56/v8ACmSkjaD6UpduR0P0rsY2QecVtQqMDsau3CMDMUO2s5Brv5lgdJb27VzIbtJwIrcE6kb7iqqs5nNOWeD8zA+IflVeK8IdYg4qmLMoNE7+0VsTEWBqLPw3WB+/xpng7i284JP4CrP4eQBLE9xEVFrwbBmankyoVotGVHDaEf8A/IqRBG+OlJqU+yP360NvDtJO/wBTQv5Y5gkV5p4F/axl2d2/cIxxK6lx0pM3AIBoptlRQmQncVuxsJkYEwYaGkfSupmxayJ2rq83LnCNRW5txY+JbuoThn1k/D+Z/SmzaZftfKsrhrncr+/nTXnZxt9aQnWuXpHY73GhfBwR9aNbRSJxSgg7RPaCKr53eQe0RUxvQhBrZjw7YrvJ9R9KVPvVNR9adFrrG4vdGS6jBmrPcWMChIZHX51xPrWxVuRLVCre7Yq7cRIg/jS8DvVkUz1q9ACIGM42xPShNr+yQPmaK1w9vnV9OMyPl+tcMh56ncEVXzOsH5Uc2yenvVlWfSp4zjFsozu8KoyTH0Enc9B3rnN7AqFU6GC/8cooicLGzVn+E+PfzTM1uDaU6SSGDM8avZVAIGZJPbroOeq4PY7Vy5sjiyde+FsS4zVQli0CYO9NjhFFIWb7iY6/OrvxTx0qeRnbUti8tRsRi7wYO1ZV3gYYn8KbtsdzkdqNKEbQf3muVnQb3A6o/LUy/JINRIBE7961Etg4Mf5rO4mzJ2rVjdW56mZkKyyNGZM96eTixAn51l27eKLpxvmlyYg3WcmQrGrvGKThfrVf5vtSQUj1rhdjeKh5Q5LuE5GPOXa8ZmiwG/xSxPWptNE96yZbjLuGYRNdbu9vpQ7jscE4qqoVzEiqqAauJZB1GkgnAEmuqOFuSeU59aivO8Rwq9TdhBZbmctwD4GZiDnlwPnRPOM5Oe2kfTesz+fUBibkRkyQP+Ku3jizBliMhBuekwo29dqYLYEXJzM1k4gAEkiBnIgfX/NCbjRqAk8wkR/mkuO4ttEKDBwyggEA7kauU+x3/Csa9dFpkS0ggkjZZG52DHBPXAGOhwQSp5QqgYXc9UbsCSzY6mIz7jB+dWuX5IAP1yfzrxjcfba4zMxIKFICjTByZIOYyIbYg7dbcJ/EiKhIJdRABOAIESxO4kbiT71RTfSM2MgT2du9+/2aMLo7/gY+teR4Lx7ypkKEJJwCACcnm0gAAycjqKct/wAWDIVtSkcraSNtRMHRBMCduh7V3ni6AMB8O1WZ6JboogT9714y743Yu6hctkBuYDnhbsYKMpDLrUgnbr/dTD/xQ62raKiFioDai2GjCnWRn3ee2rerDJYi+VRnq/LI2+cwB8qM90j5dFIafrXj/D/GUD6GNxTb5gqN2gshS4zEDciG2DDBGWeC/i5S90udVrdbpA5QTAVhAMDHNzDOSOi8Z6ywxirE9Yh3O474/Ks7juERtLEBipkeh2kdAfWsuz/EYhijrcWCykypHXS3LgDYNkx0O5X4Px60A0uRzZUtqFvvDQDonv8ACSBjFHzAYDib07M2fNMY+m0Zqi+IY5jHqcAekmsDxLTcBCNpY5DBrhxvI07ewIxWdxPiiqQrJ5ulQbZdWeHmJbUpiTjAZu9SLbFQogINz2B4sgjYg7GQPp3po3vSvM3PEmNtZu2EYxEyqmCOQhgdLdCPftjuE8X8w8zuHE8oU4IOc7AYPWKUZiD6wnBY9J6lLg2mpu7d/pWRf8QfzLSqgKvMsW2AEwAAZb3IHrOKrx/ioW2zAxpOJIgwQCN4j3iMZFahlsE3IeWQQKjzSNq4X53wax+M8UICOI0yJOoHeZERDehVt/TcvEcTMAEZAMgjV0zpO49Pen8z0MAX1E0Bg1fXWDd8TEmSU0kCQDg5AY5gow7j6RI4+Mf1N10RkfbQzBDLJPTGPn3U+IUijO8huk3FFVlT70la4sTBYT2gj5icwexFQnHLtlTMQdx7/wCfUUwdWHPciUYHlGyYNUL96Wucdhp+zsBJnsCdPxegmKz+O8QgILg0Kw1SrEYEcrFlWAZExmJ+a8SnRM7y2PITb8+Kk3pGMHt3rF4TxTUebGrIBxoUAfH6zv09sS3avawSBiRpIPxHcx27Z6g05OLndROHINVH+AabwzGDNdWYHlxnMV1ZsnhPObiVqHw/2Wx5/LHCRPEcb4wVuFlR/LaVwN2wTcAJXUe+cxvRbfjiygS3umWBIJIAE4OpojeB9RFLC811ldTIQnmcLpk40qFBJIJmcxIoVwvbMOQRpk4tiVlyo1DOWgyYOAIyJzIwAr+Z6L4wxubLeJMsAAPyhhBIEQDJ1MYyfiYg5pS9xfmsWQaYhmLMWmDkIAY/z0GKR4tW8y3oLaSCV5Z0zzAaQIAMatR33OAKqLYQCApbMSctg6ebvgmJAkrjau1V9YVStQt64r6iikxABPxEnGARhduhPXtUWuIcFUdUSTLfaXb4mAadhPTIGN6Kt7T5UOmBqxyiSTysxkkBc4G5+dK+cXiMLIzJALHqWMY294rkY37o7qKjXBoCwV2DLiTOkHPwqdgN8jrOegaKSqhjCsdJUiSxWQoDajMbkgAdcmKVv8U0DUxYD3A6zCgxPuJ3xijvdVgwxbRvhgkDUNoEiW3we+5kVM2T33/yDpB3uCPlvGpfLAZ1GuDvJyQCAGHN1MYhs6l5yoa0S1vc6slAuwAAUxJlTECZzsKH4Tx7L9kEEgAwMSp+JRJJPQSABODW1Z4ksAFGVXIOCQSSCZJgj8xOJFTyZ3Q75f3AuNWnmlF20hMsum4E1gWRqX4uoDDMSxkQa694q2ggL5cEgAE6WMBScHsCNsTy0z4tbVQ1xwVLQJaAWUyFABIGrPucYrGt33c9VCKEWJ1w8yTA05Iblk+u+a48rOtmU8oAxlvFV8uyiphpDRcblMEjSJLEASTqBEE9JNX4LxF38pSqwvKgU6B5gIYMRAGlgDykEQD1BoVjgrSuCCV+FyUjSulgdRUkGA0c0wCSZOo0yh8xmZVIIadO5ME8zD7sgx8wAc1xyAXQ77/EqMctc8WCNM6QIDJbLBbhDEwJIOkAkYjpuBAFxl2Wx/VDLqTDLonJZILbBcyfbenboZQCoggnfSRzASDKz6wDG1K2+Dz/AKp5RLIQU05JnByq7/5ikXPez338Yhw+krw90LcJYBQIiIMOI1FQDoyd1HbPQ0/xHFurSspzCMqYLCQdMQg6gDvPeqcN4cdUhgv3oMaSu5MHAHT/AKptrQRzqBuEJLN5cggzAUCSXIHoYz1qDZxxa3H8vUjg7rFGtXL3mIZMh9MGcAsHBUEE4YxgCKm+zHVlwxPIWHKsCWOVEgjIk5O25qeD0XWZGR7dvTPNyAaTzFjg9obuD0mhX/D/ADipCG4qcpLsugLsNKkGCJAiAcDfqP1ALW/8V/VweXWh39JNrj9AYeagMFSxIY9ZyFUZxCz6mpucZouZeNIkvzllnc3G0gATECCfcUJ+CBGq2WJDDSyhYAmAiLA0+8RiAZp63xLaWV3K6Dq81VM5DEiCcDadZ3Y7b036kqbH07HfpFbECIl/5FkcMq6bU/GNDI2Z0ryz3zMb0v4p4q/mAgEgj7JBMZGk7bD1K5EQdy8WIVYJhWKltYaQTIJUAnSSxwxmdoE0otxQWCk6pyjLpIwIOVkg4yJPvg1QZeLdQKo9YZ/EGct5snUBAxKkQcNIYMJxMBu4jNv55gVF2XtuQQpB1W+2rqdM9ZIx0yFuFgwSBsc51Aj1kRPp+cUdLzI6sVkrkOQC32mJZoEiMdZz6wTlNm4Cg5CMKl1dUvcl5IYGFgEhQciBp+6YwNupON4q4l2yTpcXSoAC6pAMhQ53BOzHqJHcZV3xANqUAczSgB5QBAJUbKSYEz0+Gacu8dbe3cstIGnLLlywMALjIG3yNAs1gnl11FodBuXTxGzq5iEBUEqyxrYzJZjgqDkLtJOYApheMAUqjalAJ1TGqMBpiSCe0fDgV5u9xQVfLe2rWgo8sLuoUCGMgHJySccx3iqcRxjIwY2wqpBAgiQQICgn4oMROPlmvDZsfTvrEI1uex8P4hmuQ4AJUZ6kiYHyA6e/WorGscRddsQNwozgjAPcjSSM57966pHzL9nIB7ovlp/6WeftXNEjaOplQRifXScAAEY+dP8ABa7gKkKQAOaOUE4AMrlo7jE7ZrKWNXOeRSQWOY3ILCCYx1k96rZ4+2Xa0zkKyEhlGBBLNAOT29flWwpY1336R+s0m4m4F0sfiDEAQSwJHaAZOZzJ32rrfDmVtuI1/e+zM8xPpGr5Hrsi1ydWht8oX5m0kZeASBt1xFKcdxgAlyxaOWCDCkZnuYwB88yKAxE6EXi1N/h7msjQsqC2oFfiYTsGJwBGO81DeHFChUDSBuTOmFZicKAqwDsSTjIFZ3CcYLSwqMoZBpcnnaZOs9ANMgd5O+9LHji023abYJBAjkkfEFgthQQR7adMQB5L2aOoxyKZq22SUGv4j0jqJEkjG/Q9D1FB43UqAAGXIMnMYnH9sjeJ29am3d1BVRpzAYkwxUYEHAhSCJE/ovxHF6g6nO0FdgR8u8frVFXcgzGtTQseILqDFVVGXXG4lHMhvvYE5GOwrXu8RadQoOWOyGDMNEiZbKkCYEyfWvJ8LdB1W3Q9RMkKoPK2qMnPQdR1rW4Vg1tLrBSUcLssw0ISYMjYHmzPpgzzYKPfyhRyOcbu/wAQKJUgqGMtdBUuh21SysGOksAYBlSBGKzX8IAUKxDWJg891mAUHUygNJ2Jyd8QQFq3iFvUPLOk2xylo0xoOkHfABIJA6SRtgfAFlLWHklFlT/YcEN0x0b3GxpAnCLTXr/fylxkLc4xaY2XVmQeWx16SNgMGFLN8PxLq2JYfaBp7hj0vW2NyCuuF5pg2wTpK+xyBy4yTQ04dza1EjVbuQAdgoVcCfskahHYj57I4zzUViRbKGWmCYkhogCFBHTMDfqc2TJRur6X+Jpx2QYE+HOUU6uYbpIIDADLtEzmflvFL8PbZgzp5bNA1MNb6Q0r2yScwZIhYoo4dV06tX9ci2oySsITDHoQA0sZJz2ofD2HRBc1AIWBEGCDzNBcQIgb5yRGwnPxaO/t336yjLJvC5AblDpG4Gl9WqdIElgIKFNwqxFYviEoinzNRNzWVBAkAnTyszNpGiRB2OwNanGcQNeppDaFAB+ExgEsp0lJIMwGE5NZ3idrWusGCuAV3BEC4gnDAHBHcSK2Yl5XXfdzM7dIxY4gXOfzXK2ZcglIDatUKF5YLNsBI27Vr2uNJdbtyGCAG5BIDHOhiJgnGnuYPavOcBxp8k2uWGbJkLEAnE40tif9p70+LzM3lAkG2E0Bjyk6AhBE6Rkkz1ipZcWyD2P+/wBzlyTX4fj1GtbScqAvLt0yxg7ArJHLGDG9ZXiPKV0qQ5BVQdgrSIByGJJBOsn2FLcRc1AW4NsoQNIJILZZmInTsDEYIOJg0fhuIAQ7EEesCJMxJAO2en40Bi4Pa7+MYsDoSl27dtgKZIIknSC2sTIjCGZmMmN5OwW4nUvm8rCNDLkADBAMCQPu9RzexdMMp2U6CuodACYBjY82+8k96yeOa4i/Ajqcs6Bg2MQyzGnrKg5/G+PZrVxG1CjismTJGJmZ22IGCN5Hf1onHcXqAhtQIj4YXPcycAkErGYA2OVTfRlgFcgMrABZOcT1B9djON6NwFwaXtuxCt8S5EEbEDo0wQNmGJGIsMQ5mRLHpB8XI5rkIgVnEaS0CSgPoBv05QNhICnG6UBWcCdJEwIIAJxJIkjt60zftgILdxSwJGcbDHKd47gmOonJo54dQjddMgxgknmttkGAVmOxx3prAFGLuJcNxDM86tRbTpWeUgT8eYAB2HWfXNr9/UowzsuXdjsyyWX2kT06UtxHCjSCvxAAgypEbMQO8ERtsd96o1wBI0kBgQx7sP2pz3ruAE2I4bVTU4Tiw5VuZckCDGrE7TB7zvvXUl5nmwqgAQSqk+ome252x9a6p+WvU17oGNm5li9rUgOZcwTyjMyfSGHYYpW14bDuwXWqrqIBjA3A6r6+kGotcULjgqArDKiIDMrSpE/CcTFbt+6HJUL5YJ0qxgxOMA5AKkfMYraWOM0BzisLEw7BhQWWJ0hUwA1tpjm6cwA3/Kj2XdiXiZ1A4BLLJ1RM7bTMzFWOk6rbKQCRDKTjAlSIJALZ2pq9wqrbRG1W1DydJyUuDsDmDq9cDqYolxBwGL8GXVmQsDOCTBPbVuOYRMGcFjmovWNVwupYSIOqCY3gkHIGexjbfFLTFXUfbfdtiWUnQT6mFnvNWt8NcZXXTqOmUaJj0GesD8a4kg3cWhyncEkMQJFwZ3+zkwB3BBE9J2FaX8kAM37a3CNjqywO0jAMgZn1oT2A3ll1OYGQRBjvuMgY+dWu8GHB3JkEYzqXBHuYBI333qTNZjBdRfjfA7hKXVTXtpXV9o7GFM5ycx8NMcHxK2n8uTcKLJ1LEsDrhCMAwDv23rTtcZb8sNlUvKQ65/p3FCw678rBp9PlQ+CuQSjQSbWqPvMBAj1KwD1ma4szAhhy7/v8xaqqkeIXobbUshpGNx9odipEijrwpt37SuAEYeWCfi0tIAJ3IgEb7op60K9xKm1Of9ACd9v9N/Y6YMbQfSii6l64LAGgyShYzAAIw33ZUFfukQcERmIIHu3f9zQDYAA5fezCF2LWy5ZVQMukYUNab4QNsjfqaH4xwa21kM6y4CnWYW3dGo6Rti4rg+470JOIfzxbYAqZuEAdf9K4Ae0yOm/tRbnCs9siSxZmt7zMhHtOB0kLJipBSrA9Jo4yy0en4gbHjV/y7qEN/Q06SAOcoIYqcbnr0J60rY8XPlkQXDQIIaAsiDExlSpIxB2rW8O4eBahRFxXDLBKhtSkb7ElQCB+tKXLMJpB0Aomox0JInP9uPaM4pgUBNL1nEki7jdi7AUqYVSul5J0HbTdnIBMgt+UxTPHcMVDQFBLcwBgEnZ+wnaREwBWRwt66cqwR7YhvhIZCdLEgiHX0/Y9U1vLKwDsqR5ZwwUgghWB50wCAcxHMCBUMjcDWd9jvvb8NqCDznlrvB+XcIYEbEGDKn4hgbg527Y7U5qNxg6RzowaQMEDEdjM/IitHh+GW9bCsS4U6cf6iZjSR1gxvuJGDSN3gHtAIRq1tyOD8WCoEHGog9wfU5i/mo2jz7/7MvkuTqUulok6zcJ0hTpC8pwFXYnt6iN9x2rwFw6UBkwFJiZ7hjAI7bfKpth3WfM5dIRg4nQy4VukZETuMz0ofEcMzRdYkMCAcYJnTPSTKkEHt7zb2b31/Mlvn6TSJAY9fMMb6o0jmQFZ0t/9TMTnNIcTwxBAR+XLExKiMlSB1iTsPT1tabSWdQQhaGg/6TZKNG/Y6juABucVEgeZqOrVpMMcP8U5EkkSeoMEyc1JVIOo45RTibNpi2j7MENpzO/zzOCIIqVtG4S4BJUZ7AxI1d1wR7AUa9p1GQQBgkdN8gdh23HtvF5Zk9RiRjcbT67jviqeYYpFQC8aQWtthhOnYicfD2JzB2yO9OWONlJI5SukwMAqdSgwd51CP9tAu2i0M4WTyhtge6P91uzfpsK2zWbjQZFwFTqETG4YY5gYn60CA41znbUyLlhRNv7JB0iZxGZ9jP734cHCPbYwHAZW+62Afl0PsO0UK8GWAo0s45T0JGIxnUIiKe4vwzQEVzz6hiYn4SScdGMe47Cm4wtb5/x1ikG+XKZVvg7gjSCXDQQDGIb/AB+A71Nej8P4hgw06VcDTkTOMAj5HPpXVM+I3sD5xhjueF8O4bzCt0qCikGJ3BdVYDGSC/WMEbxXp+PsBbisWHxLsJGlpAjeApxnoleePD8qqraQ9tyM/DrBa2D667f1inrP8Wrpi5bGrmU42jt1ysGP93etWYO5td8/pKqvDoybqPqvKzKoUNbBk86trZIPXMD8Ohrm4CVKXH57Z0zBzbaIIM5h4z/d2pb+ZvCA+UA1TjmXUG1esaVJHeR3p3j+PRTaKnUseW46gGEmYyQVUR94UPaBAH276wML2YfxDhUW0l2AGhQCYJBAUZ/uERmNpjsqXBLWz9oEqxgCTDBU6xucnrsKY4+zqtrmGJz2iWAI9I1Eeg9qw79o6ROYYaWk/dJjOYIAPyrsQ4hsznVQARzmml2EGofCAYnoTlfbLf8ArWm6hwkGNZYyBHNAkHuZyD6/Xzr8YWg9IE7bzLY9yK0eC4nRb1B1IXS8Q8idSkHAx3IPbqa7JiPOFedTR4m0CFka1iSNtUxmRkYaD9aV8Uu/y963cjSmkYMHSCMidsGDI6MT3ib3FhQCQVYkwCYGMmM7QSQDJoi8ULjFXiHXlJAMEwNE9AciDv3xSqGXny3G4VBuu67uA4aCzpBGktoScunN5iDpqXlPX7J6U3w/A+Wcf1Cqi4I6JBMgYI2MjOIM4Mi4Xw8P5TKhCqT0nSVaIGREDSN/s9qYsWh55yyggCRIgGYZeoglwfb1rshFGpQFwCBoHp+I1a4RCRzStxLvTKk6Gn16MCPXrUcV4m1lToxcDITgSw8salB6QVO3Q+8s8LwtuEZW1aVKMIAkMGXUAcyC350nf4hWCxzLcXTOnIdY6xgMNQ9ZHpWRWtt77/qME9O+9SOHtn+rbJOjyxeE5ggiSO2SR81pThbzPc/qsSFtt7kZiO3Kyn5CjcJ4oupusWwB2deQsqn/AG5+RrPsD/8A0oiQ2l1BIOCgBM/RR9Yqqqaa/S/tEYVVTX4RVvcOx5fMTWOXBPWfZhj5elU4TxAm2jb3lAKkz/VRTBtMPvLMg9o9KV8FvhBMgEXCHDMqmRAAUMZJIafmJ6US9wfKQusKYaw4EiYETpJxpIEGfhnfIQoAxXpev579IKbhBm/wniiXmBAKvH/uR/8AG/fA5W9/atS3wNu4HYYYklhMidydJwCTkiPWvFcOrKfhDAAqygwddoXGT1WTA2616H+G/FdOq2xPMquGPQXH8u0m06iJJzisXiMRQWnTvsTRi3zg/GuCCPqAgEQ6gSGiCGEbEg4P9omg8NwAu2rkE4B0DB1sNOjf7WSp7ge0F8W8SPlgrJum3rGPu6Bp23kH8aQ8K4swr2wyoWRnAExq0kQMRzseu2n7tPj4zi77+E44wrA1DWQQylVwUMyDDDJgneQAseqGiRbDTpZ0vCCsEFfhaHj7SnmBA6nOYNOP4hQqEmdDRBEiBccNrnrqS5sfwOSWv4gtixZNw6pItEdV1TsZ2id94NV9qrA93fvhOJF98jiuHYeaX0scMIGSQAC2kH4XUQY2YHacrgFP6Zjy3UwZ1SBzAA9x0OM+5l6/5d20yIdVy0XVWIIYFSMap3ggT1kd4ryd7x7X5cDSWgMBgBtRTVGwiOm4Ze1PiQ5Ae/hM7hQPfHL90210shZGwciVIwwz9rEgHpjaZbt8IzJdVgSy6WB3lQJV+4gYPdV775reN87MwkHSrDoRoB+ogj3Fa/BcZpuRkhl12zn4TEfNSVkdVg078ary3FCDrA2yFi46aikeukwpV/ZlOR1KA+xj4sXBIYsx5tUDSnQaZ2EGZ/zUWdCXW3UGIDfcMQD3KE6fqa8/xBu27VxQphLgCgyQ9t21p7gHUP8AqlXGMh+nP39/3FIKip6XwJNbnK80gE/eHNEn0159DXV5i9xL3uICglQQuxKCQLk7ZUA4An8zUVz+Gs2Wr5QLVajDW0JDG1kSQJOVGtoj01CPT3FPW/CbDCGUqSoA/wD47YOkHfrJ60ivii4YnU42Kg5JmYnYdNp9uj1riwcnUJJJw3SOnfp+NVycfSxPRQI3oflB2+F4doQk8o5tcwAFLOixExKk575pYeG2G822WbmbpiNJV3KnaRmDB2NPLYAnWCABA5YALrDYOD0nvNSLIa6vJyojZI3B0jfvgfSlDkHRP+85xxD0EWXhwxKamIRVXVvkZAB6ZMfWgN4XqQjUYQAZjPlALMD+3862OFQIpCgKJkdT7Z7VR+G8zAaADpGcRho+cD6VwykHXKccK9RuZHBeGlBJPMHwu66hp5Z3kagMZx6VZ/Ck0FUJWIYHVKuocDSYgjI+JZxGK3jctCAoyGBI5YJmZwck75jYVW35auG09gBOIkkD03+cUD4hue4w8KpAuZd3wBWJ0M0uztBgaSIlQ0gNJ15x1wOpLHgijS521sWJgwEjS22czn2FbCeI2UUGMzAOOoDN02zNF4jiLRQx2BUSBsWAAHTcD5VP9Rl5UY36dOUxPD/DchoIwQcEHWYJaQZwMz0H0rSucDzFmLJEEEkzDAELB2+GY6RmnLYUJk/aMkmZJ+L3zJPsfaqWPEVAB0dyB9YBEbk6RA6z2NI2d2siMvhjUW4bg/hhWLNnJMAGd9MbkLgHtBwaU/lzLLq06CSNKqB8QVYnMkg9egrX4K02mOVkEXASs/DAYTJE4B67HvVL3KSSQJHrLPuszJgQNqUZfaIjr4c+kyhwVskwAQJggHl+IdNsTGD7mu4Pwny48siWYHecdvToeny66PDpsJGTIXpChQDt/aPy6USxdRbmu4wXn0r2gRk98MM0xzNsCcfDgbIqZrfwsAS7GJlyDnmCgKY2jSAOuw+THD2vLX4gCF1YuEevTYGVA7zRuJ44XAQJygLAgxBM+7EwIGNx0FUbyyMTkATE4AOn8ATvtSnI7D2zKLiUk0JoNYUnaDA1MMSd9RGzGFImKoqlYbQpOoE4KwUJCnB3Go/WqJ4iyE4MkEsQSYjAIAO8Soj3oz37hYkqFAkgDYnDb5xtnrBxWchvl8Y/lqDVSnFaW+JFkAtI1jsCdzHtSj6CptrqAbSsaiNgM9CIJXM9KdS20NLEiYIiJk8x9R86HrZjCASQR8pUNnvmPp8irV1hGPXKLPZRRyW9QYm4euWkkDrtONpuYrMXwZ5h7ZOwCEQF8tXuavUy77d+tblviTbLEkkhQR/dIwAI7DPtS9rxw6onAMScx0MRGe3vV8bZN8MhkxrVzrnDMVXQDLIvmTyjXBgn1GmdW+3pVuC/h9GKecgEuCQoySRzMx+yQVQb7A9jTfFeNgMQDMSIg5OpVyT7tn2qn/lzLFBIQw7DrIkY7TO2/wA6nebhoa/MmcaHpBr4GltwTDs4IJifsuxYyCJDkKPYmNqpa/hw2wq+YNKSJnAEMi9YwCSZOwFBbxm42t2XkOxE7ADt0yB7/Oq3ONbQFbUoaAFggxkkx0JAIBo1m6t3/kHAh2OcLb8KLaiSTqhVkQRLaY9zmfQT1oTcLbjmYNGiZxpEHeNjLT6SMTS7+MMt5j9h05ZE8mQDG2Tq36DrRrbguoZQFYrnSMscyB1wZk7RHs9OOZ+kDY151C8L4fZuXCgKCJLEyPUAnrEnr2rqb8M4Oy7Ai0ftBROMEyW7yTjfr2rqi+bhNWYhTi3Qnkf5ySpP2Z6RktEGMCBJHyq9zj2MDBkwD6ywB37UxxdtWbAgyQPiyczAP5xS/ComrTEkETHQgY/AV6drzqUCPVXzh/8AycjciVJHpIWPmDIrn8R0s24jSYGcFUA/ExVTaVTODIK46A7iI9aFxXFBXVGWA8DUIjAlVBmCSJ9cUoVSdCM4IFkwt6+0EoZKtt1MMRj/APWfeicNdJtjADAScx8TMM+0AR60IcQvwHQrwVUkiGkLCt6x+QO2zXmwwkCCoDDG5kE9twa46FVFBtruV4u2yhiFHI3tkoY+on9xSP8AOEhdYlVP2cHExG4EE4n03rQF0EYYx0k4B2j12j5mhXbQdgcA6dRB2HrB9frFBSBphGZTzUxO1OnmUmQQDAgH4pGN8AT2U0ccOwQNqDAgBY6nG3SN9uxonFcZbNvSzMBCqpWWZpOknB65HuWxsKHd4o3yotQqWwyGFBgY5QJiJ5ZkH4vU1YMT0oTOV3zsx+54gilBBKqC3KJkzjf7OCSfSp4Hjbhhra8yiSW9dUHOII2+dJhyfMBB0KFtrgSdREE9iQcLPT3o9jjtAUBdWsaWBieZGCrv2j2k1BkFUBff+zQhYncWv8dckLsVBRCB6jUQMSdMn5irDiGuQL0uoHKVYiW2EqoEhm9elHsXWIORILDAEsxIB0+klRPQClv51kthghJ2GOq8gO4gAmf9xG5o89ACaQOEWxl7F2XkM5YEgyxIEYP4zjvFPJwYLln+GCdM9e2BtI/czQPMdLiW/LARca2I+IDUAB8R7k9/aaJZ4jVJVukAEdfv4BnBnYds1NgeYh4kOmmgWUYVgdAzjcjc5PyFKfzUsxYRPTvtk9BmrBLiqIRvkp2HTMH8OppS1flocaZkfP2iQB+4qKrzMtxoDNNvENL6ZnlUhgcZOdzNMXfEACdI6EbZyI95iayGQwPLXUomcEMchh7/AA9CetAfjwqqdOllOpiASSdsY3x+FDyA1VFOZepmra4+V1zBMmCCegJ+h6e9TDIBqI1HVnECYcr2OYGf0xj8NxouJrAJEtzFYAiNQEGJ22Pb1o1jipPNMyPUZOxHfAAHoKJwkTvNVq98d4FG0qrDdJjaMiV/9QZnNJ31w5EbsdurYUT79PWmx4yNUaObSBpWSZP3vuiCxzEYolxSEdgoC630LEfEwzG5AwcgbbRmgCymzq4rEHVRJWV7uk4EgaY6gx0PcztsRWleU6bjBQVCzbiJLcxAgb4IOewqRbAMqoJgwTHqI+g3pezxJdWeeQA7Df7Iifmfp2NKbbY5CpFibhzckyOUnfOw25u5Mn61D2tTBtGVmI6gQTJ2JM6fShMpLH7McvfIyY6kRHvPvTVq4NIOw1R6CQDkx7TOKU2OUYJCI4UqQkMGJJjrEADvAMfWqkKCpkwAQpO4kjUffSAPnQrl5sYMEmJ6xB275AoH81kyIicERk7xNIFJjDGANx/hgvnKyHCBhpwAJkyYzOSPrUUt4W7621thoIBAxA0yO875+tdUsi7oyZFcp4Kz4sWvebcJAEkTOP8A6mDHTHtk4IeH8VYeZEiSZYjYnue5k46U9euQA0Athix3Jbck/lEVe6QiEBVgZiO1fSkrf7fdPKCtV3A8DxmiB0BlzMY3C82JJ9sTvT3EXFvBWZJ0sWT/AHH7WN409ZmBvSdviScQAAegG+M95o3FcWwUmcgSPeYqbLbWOccMQtHlA2fDgupgGnUWDam1KSBJA6mJgme9G4TjbdlQCwOSFDEGF+yACc7Scbk0bg01EaiSN+m8DPvk0fjeHTMqCTgnMkf3EHNKz2aaBb5rOHHIWDD4Z3BwSIkTGT09yaXbxAMXIIEg4mSq5CqP7j3PbHWFfELMyZPJCoMQm2VEbicTMdKzb3CBWKqSApTY5JYgFmMZPvinx4lO4XzMBym5waaUaSsrkNuQY+x2GW+s1PA3YaFXSoBOkRBjOewAHz/LN4rgxYtAoWLXbmhmYyQJ2HTMCZB2FFs+Is1zSQsMGJgR8GnSo/t/4rinECRHGiO+fKaCeIK19U0GWBc6T8Ibdm6CIwPUVoWOIAvBtI0t/UgHIJDbHpiDHr9VdOf9wUHb7UT+dQj6BCgR8MGThpLbnc996zMAdD4TYgbmekauQCTbIUsOkkIOUkJ01SsT1waBw/DlVUltJTAjmJg6uu2DnbofSlg51TJBk7VoX0AvaPsAKYk5MTzd6BHDrvUqDYMF4l4g4ChQJM+pKnsJhRP2jv8AKnP4c4wXEKPCvq0ggQpbbSs5bMLPVqQF0lx6if0A9gNqSS3r4qyCSJU7EiAkABY+EZO1E41ZOHl1uTPEr3fu/E9Zw/EHWebTHT7wIED8foKU4nxC1qaNIBCuxA+xgMxIx6T1zV34cNcRSTFwJqM5lm8uQehCyB2mkLHh6LxBQLyySBJx5TC1bX1VRmDPNmsqY1Oz6Sr5eE0BNPhPESbcaiItyTmQzbTGR1InePSuvXiTmGOpAQ25JDzHoI/Ks/x7glt27RSR5gv32z8TWgDbB/tGMf2jO8v3vDEtaANTC3Ya8NRJm5y8zd8ux6ZjsI7y0FMOt/aT87i6QHGeHBrjOrMsgrhplSsmCZItqdlGJj2qy8PbVLY8tTG0CDuAWHSYYktv65pqx4EtwBS9xR5Vk8rDJ4hybhMg/dgds9c0fw+C7MQMHQBuAAG2n/aN6VmIXRuuxGxupNVMa0oBmIB1dOxk7e8f9Vp2rYAJM8xAA3ic6fwH1FavCWFbRKjPbHZsD3NF8R8MS2WCjE9e5wT7xionKGNSpYg1PN+IpcS2M5c6VUf3TP659qV4dSbbEswUFidIJJAAAUAd+3yr1HCkF8gGBgETEDp2/wCKz/G+CR7nD2Y027jvrC41BE1hSRnSTvGT3qitR4D8f5is+iQJn2vEbgDM6QAdbQQSNQgKDMat5j06EUXivFwSyhda6oExugLXLhbspWPU4p3hQHu3bbAabfl6RHVlLls9ZPsIGJzWp/422ARpHUbdAMD61NnQHa9mKTQu+xPK8R4hqsLeZCgNxVXHO2ojIHqZb2A71Xi/EEcvZVpa23P2HMFJZtvizvW/xPAIbwJHwZUTiTpWfeCfqaz+M/h+zpYKunzGVmjfCjSM9BA/c06ZMZrn3/kB4wLMD4adRnVgDPtsv6n8K6nOC8KS3dlZmY39HOe+1dS5BZsRDkE//9k="/>
          <p:cNvSpPr>
            <a:spLocks noChangeAspect="1" noChangeArrowheads="1"/>
          </p:cNvSpPr>
          <p:nvPr/>
        </p:nvSpPr>
        <p:spPr bwMode="auto">
          <a:xfrm>
            <a:off x="155575" y="-1897063"/>
            <a:ext cx="4800600" cy="3962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342" name="AutoShape 6" descr="data:image/jpeg;base64,/9j/4AAQSkZJRgABAQAAAQABAAD/2wCEAAkGBhQSERUUExQWFRUWFxwYGRgYGBgbHRkbGh4YGBgXFxwcGyYfGxokHRsaIC8gIycpLCwsHR4xNTAqNSYrLCkBCQoKDgwOGg8PGislHyQsLCwsLCopMDItMiwsLC8sLCwvLC8sLCwsKiwsLCwsKSwsLCwpLCwvLCwsLCwsLCwsLP/AABEIAMwA9wMBIgACEQEDEQH/xAAaAAACAwEBAAAAAAAAAAAAAAADBAECBQAG/8QAPRAAAgEDAgQEAwYFBAICAwEAAQIRAAMhEjEEIkFRBRNhcTKBkUJSobHB8AYUI2LRM3Lh8RWSQ4JTorIk/8QAGgEAAwEBAQEAAAAAAAAAAAAAAQIDBAAFBv/EAC8RAAICAgAEAwcFAQEBAAAAAAECABEDIRIxQfAEE1EiYXGBkaGxFDLB0eHxQgX/2gAMAwEAAhEDEQA/APfcK6PMmT3k947ZrT4caRHKy152wFI5498/hgVohF+wSQN/3NeVm8P7R4rr4Tx8eWhYlrl+0HwACM4/WmzxodRrQMp67/8AVJJwkySJHoM0QpBwPxirrhxsAOsTzHUkwN8QIRTHb33irJxt1BIT3x+gpz+Yuhdlb6fpis25w9xz8MHsJ/KKYYxk9lwtD5/1OLFNqTf0hDxtxiGlTHVYkfIifwqL3Htq/wBRo9h+m/0oC8I8yIkev+aaNlz8a/NQPyGKY+HwA1QnDJlIvcJ/MqcG649xg+8YpVlScfUCPyNDDgN1IHQmPpnHtRrdsn4R8pBpG8Pjxmwe/pGGV3G5dJjDr7EH/NLm7qOkiCPlTtqydnWB6ET+JohsRsFcDvg/MVmrGvP+JS3OxMXiOFc7fX/Peu8P8N14LBWHRh+RFaxg9AI6fpQjZnpmjrIOGqPrCGZN84kOHey3xAk4BBkH5dDRrl9mEbHuB+4pheHEwwq6Wl6TWgeGFb5+o6xDmN65ekAtoAfFmJyYA6zJpd0BONvSPmZ61p+TVG4cxjrSHwwF3CMx6TP/AJD7QO49/wAKaRFUcyk+wH+aOB9k/wDRqHtqNs1ZPCo2gYrZmGyJS49oiOsbHH/FZHFcGDkfnTvEcOJ6z6x+FCCFJIE/L/mmTwSrsHfvEU5zM1OGAP8A3WjadmAQED9/Wk71zE/Xp+FCtcaRsa05P/n3vV/CS/UH5TbfwrQhJcE+36zNZYsK/wAJgxtV7V4tvJPzoo4ViZC/iBWNfDlP3t/EZsnF+0SbV2MEx7UTO4eem2f3vSbcUNiNqvY4sBSevqoq+TwyHYkhkYQQtsrTqj0zHtTKK8NIlh02+lWsDWZaI/e1EtTcchYEev4VmzYTeunOMj6k2LboyuwgwQJiYPbrGBXUZrD4mAew3+tdWY+E8Pl9rIRc1rnyoKTlKcKupj8JJOATB+sR9a0Bw0fZ0j0j8QKS4bhyRKk6p2j8ZpsWrsZWfnNbPF02lPf2kMOhsTr1iMqw/GuFtwRkH99qA9/oSAZ201Nt5EH6g1nDMq11jHhLRocOx+zB74j5GijhmHxMRG2Satw4OZblHqT+VXRIaVIPcd/lUfNa9mvlNK41rl95ncRaZjg6sdN/rGaTS3ck/wCp9f0it+7db/8AEPlSt3iJ+yVP1FWGe9DlEbEF3cSUAiGDj1j8wRR7XhYIMOTH9oFWLvG2avZZx/jH+KJZlFpQ7+EUBTpov5mklckdiKlUESBA7Cn/AC5aardUjbFTOUcVQ8BAmd5h7fXH40wiTBijeSGwTHrVU4Vlwpn2P7inLIV9nRihW67EOeCBGG+VKxGN+lXYGOafkaW80g9fer48bOvMGoHdQdCoe1bgnOaG4PXNMWGXqJnvSrupJEx+lUUMx3ENAQFxjME0PWdg2NqPcRSNz3oFxIq6sbkyKEGZU/v60I8YOgztBPtVrnFFaEbyFuYNnqIrUyrVkSQY3JchukH2mquisMgSetNmwsQCfZhBpK/wjD1HekV+PrU4jhg13yfoaa4fiRsZ9/8ANIpwrEmCMe35V2QY2HrXNjVusXiIMZ4hQTI9qlQpgaaleGxIOr2GPmTRLSSdpPpWTJw1anlHF3uXKkZgbUa1xHTSPcUvxCFTtEirCGidQqXCLHpDZjqca3fbr1rqUUAnafeurM6IporfymhXauf3mnwXEKsrBwTkE9zXPqObZb6io4N/LUgfRp/KqfzIY5wfSBTqTZau/hHbkFvv4wNzUTDjPcAA0C4jdAfetK2gIyZ965bZncRSeZwC1AHu6fKS8viO4pwpkfDMe9aNjHUg+tAYKPtCrC7vnUPeKXITkHKWSk6xp+LileI4vUP0ihcPeLTyx+/l+VXucKDuSvsD+lLjxLjanG4zZGcaMBavkidP1mKsfEAIDA5MYzHWTtAx+VMwB6j0P6UNiJ6j5TW8qrL7KyAtTsw9m8Nzn99qbVVORP41mXbbjIn6V3D8W/Xp2rIfC8a8StuXXNwnhYRi7jZSfegreqzu0ZP1pY8VmCCPXNXxKaoUZJzu4wIJ+IiiXdLb5Peki1ERGrRwh9kyYYjUseT1pe+4PSKb967+TkEiK5qTmZwBblELF4A5XVTRtIdvoRigPYz61deHkYNIGsggw1qqgr3BCcqJ6fuYNI+YAxwcHI/6/KtdcbxSrKJMjUD0GPyrSrG/akivpFrd5Wys/wCKNqJWNj09ver2mtwcEfvr1qnlDoNulEgHl94ImLBXpE+s/kap1gj606l1Zzj94pmxaB+E5A96R8lDYgCWdTKAGIn5mi27hG0/Km+JtsckYHWqW1MY2qRYOu/zO4SplLtosQSTRbNlwu/vt9KJpneilh0OBUiTYEcAbMRdDM9Yrqc4a4C+c4rqw+Izsr1wzXhxBlu4Xh1fJAaJwSf8Ve84fDAA9/8Aqr+H8UoBDMJnp79cUzd0sOpoHKOVfP8A2U8s1z+UonDBRGPlUmyOhqhBjDADtUW7efiBrOCTsmOa5AQvlk/9D/FJfyza8jHcfrTj3IG0/Ogkk9SPfNaMWUgH3yb4wal7diOpHyqzoR1rlQkYP79qsvDH7wqi+pP2ncPQCBuBoxQk4Z+p/KtSwhiDBHSg8TwwHcfjW1PEV7IH2k3wa4osAwHxH9KVuBjsRTJSKCq3AYIDD99RTDVlav6SJ9DcpaUj4s/rTycWrf8Axj6f8UHSBQjgzPWo5B5sojHHD3Qu55fyoKvBxke23yq7cRqG2KrY4Qg8px1psA4VPGK/H1iv7R9mHa9jIH0qLbT8R9qobeah3YfDGd5pumob9YG8R0Mmgq56/v8ACmSkjaD6UpduR0P0rsY2QecVtQqMDsau3CMDMUO2s5Brv5lgdJb27VzIbtJwIrcE6kb7iqqs5nNOWeD8zA+IflVeK8IdYg4qmLMoNE7+0VsTEWBqLPw3WB+/xpng7i284JP4CrP4eQBLE9xEVFrwbBmankyoVotGVHDaEf8A/IqRBG+OlJqU+yP360NvDtJO/wBTQv5Y5gkV5p4F/axl2d2/cIxxK6lx0pM3AIBoptlRQmQncVuxsJkYEwYaGkfSupmxayJ2rq83LnCNRW5txY+JbuoThn1k/D+Z/SmzaZftfKsrhrncr+/nTXnZxt9aQnWuXpHY73GhfBwR9aNbRSJxSgg7RPaCKr53eQe0RUxvQhBrZjw7YrvJ9R9KVPvVNR9adFrrG4vdGS6jBmrPcWMChIZHX51xPrWxVuRLVCre7Yq7cRIg/jS8DvVkUz1q9ACIGM42xPShNr+yQPmaK1w9vnV9OMyPl+tcMh56ncEVXzOsH5Uc2yenvVlWfSp4zjFsozu8KoyTH0Enc9B3rnN7AqFU6GC/8cooicLGzVn+E+PfzTM1uDaU6SSGDM8avZVAIGZJPbroOeq4PY7Vy5sjiyde+FsS4zVQli0CYO9NjhFFIWb7iY6/OrvxTx0qeRnbUti8tRsRi7wYO1ZV3gYYn8KbtsdzkdqNKEbQf3muVnQb3A6o/LUy/JINRIBE7961Etg4Mf5rO4mzJ2rVjdW56mZkKyyNGZM96eTixAn51l27eKLpxvmlyYg3WcmQrGrvGKThfrVf5vtSQUj1rhdjeKh5Q5LuE5GPOXa8ZmiwG/xSxPWptNE96yZbjLuGYRNdbu9vpQ7jscE4qqoVzEiqqAauJZB1GkgnAEmuqOFuSeU59aivO8Rwq9TdhBZbmctwD4GZiDnlwPnRPOM5Oe2kfTesz+fUBibkRkyQP+Ku3jizBliMhBuekwo29dqYLYEXJzM1k4gAEkiBnIgfX/NCbjRqAk8wkR/mkuO4ttEKDBwyggEA7kauU+x3/Csa9dFpkS0ggkjZZG52DHBPXAGOhwQSp5QqgYXc9UbsCSzY6mIz7jB+dWuX5IAP1yfzrxjcfba4zMxIKFICjTByZIOYyIbYg7dbcJ/EiKhIJdRABOAIESxO4kbiT71RTfSM2MgT2du9+/2aMLo7/gY+teR4Lx7ypkKEJJwCACcnm0gAAycjqKct/wAWDIVtSkcraSNtRMHRBMCduh7V3ni6AMB8O1WZ6JboogT9714y743Yu6hctkBuYDnhbsYKMpDLrUgnbr/dTD/xQ62raKiFioDai2GjCnWRn3ee2rerDJYi+VRnq/LI2+cwB8qM90j5dFIafrXj/D/GUD6GNxTb5gqN2gshS4zEDciG2DDBGWeC/i5S90udVrdbpA5QTAVhAMDHNzDOSOi8Z6ywxirE9Yh3O474/Ks7juERtLEBipkeh2kdAfWsuz/EYhijrcWCykypHXS3LgDYNkx0O5X4Px60A0uRzZUtqFvvDQDonv8ACSBjFHzAYDib07M2fNMY+m0Zqi+IY5jHqcAekmsDxLTcBCNpY5DBrhxvI07ewIxWdxPiiqQrJ5ulQbZdWeHmJbUpiTjAZu9SLbFQogINz2B4sgjYg7GQPp3po3vSvM3PEmNtZu2EYxEyqmCOQhgdLdCPftjuE8X8w8zuHE8oU4IOc7AYPWKUZiD6wnBY9J6lLg2mpu7d/pWRf8QfzLSqgKvMsW2AEwAAZb3IHrOKrx/ioW2zAxpOJIgwQCN4j3iMZFahlsE3IeWQQKjzSNq4X53wax+M8UICOI0yJOoHeZERDehVt/TcvEcTMAEZAMgjV0zpO49Pen8z0MAX1E0Bg1fXWDd8TEmSU0kCQDg5AY5gow7j6RI4+Mf1N10RkfbQzBDLJPTGPn3U+IUijO8huk3FFVlT70la4sTBYT2gj5icwexFQnHLtlTMQdx7/wCfUUwdWHPciUYHlGyYNUL96Wucdhp+zsBJnsCdPxegmKz+O8QgILg0Kw1SrEYEcrFlWAZExmJ+a8SnRM7y2PITb8+Kk3pGMHt3rF4TxTUebGrIBxoUAfH6zv09sS3avawSBiRpIPxHcx27Z6g05OLndROHINVH+AabwzGDNdWYHlxnMV1ZsnhPObiVqHw/2Wx5/LHCRPEcb4wVuFlR/LaVwN2wTcAJXUe+cxvRbfjiygS3umWBIJIAE4OpojeB9RFLC811ldTIQnmcLpk40qFBJIJmcxIoVwvbMOQRpk4tiVlyo1DOWgyYOAIyJzIwAr+Z6L4wxubLeJMsAAPyhhBIEQDJ1MYyfiYg5pS9xfmsWQaYhmLMWmDkIAY/z0GKR4tW8y3oLaSCV5Z0zzAaQIAMatR33OAKqLYQCApbMSctg6ebvgmJAkrjau1V9YVStQt64r6iikxABPxEnGARhduhPXtUWuIcFUdUSTLfaXb4mAadhPTIGN6Kt7T5UOmBqxyiSTysxkkBc4G5+dK+cXiMLIzJALHqWMY294rkY37o7qKjXBoCwV2DLiTOkHPwqdgN8jrOegaKSqhjCsdJUiSxWQoDajMbkgAdcmKVv8U0DUxYD3A6zCgxPuJ3xijvdVgwxbRvhgkDUNoEiW3we+5kVM2T33/yDpB3uCPlvGpfLAZ1GuDvJyQCAGHN1MYhs6l5yoa0S1vc6slAuwAAUxJlTECZzsKH4Tx7L9kEEgAwMSp+JRJJPQSABODW1Z4ksAFGVXIOCQSSCZJgj8xOJFTyZ3Q75f3AuNWnmlF20hMsum4E1gWRqX4uoDDMSxkQa694q2ggL5cEgAE6WMBScHsCNsTy0z4tbVQ1xwVLQJaAWUyFABIGrPucYrGt33c9VCKEWJ1w8yTA05Iblk+u+a48rOtmU8oAxlvFV8uyiphpDRcblMEjSJLEASTqBEE9JNX4LxF38pSqwvKgU6B5gIYMRAGlgDykEQD1BoVjgrSuCCV+FyUjSulgdRUkGA0c0wCSZOo0yh8xmZVIIadO5ME8zD7sgx8wAc1xyAXQ77/EqMctc8WCNM6QIDJbLBbhDEwJIOkAkYjpuBAFxl2Wx/VDLqTDLonJZILbBcyfbenboZQCoggnfSRzASDKz6wDG1K2+Dz/AKp5RLIQU05JnByq7/5ikXPez338Yhw+krw90LcJYBQIiIMOI1FQDoyd1HbPQ0/xHFurSspzCMqYLCQdMQg6gDvPeqcN4cdUhgv3oMaSu5MHAHT/AKptrQRzqBuEJLN5cggzAUCSXIHoYz1qDZxxa3H8vUjg7rFGtXL3mIZMh9MGcAsHBUEE4YxgCKm+zHVlwxPIWHKsCWOVEgjIk5O25qeD0XWZGR7dvTPNyAaTzFjg9obuD0mhX/D/ADipCG4qcpLsugLsNKkGCJAiAcDfqP1ALW/8V/VweXWh39JNrj9AYeagMFSxIY9ZyFUZxCz6mpucZouZeNIkvzllnc3G0gATECCfcUJ+CBGq2WJDDSyhYAmAiLA0+8RiAZp63xLaWV3K6Dq81VM5DEiCcDadZ3Y7b036kqbH07HfpFbECIl/5FkcMq6bU/GNDI2Z0ryz3zMb0v4p4q/mAgEgj7JBMZGk7bD1K5EQdy8WIVYJhWKltYaQTIJUAnSSxwxmdoE0otxQWCk6pyjLpIwIOVkg4yJPvg1QZeLdQKo9YZ/EGct5snUBAxKkQcNIYMJxMBu4jNv55gVF2XtuQQpB1W+2rqdM9ZIx0yFuFgwSBsc51Aj1kRPp+cUdLzI6sVkrkOQC32mJZoEiMdZz6wTlNm4Cg5CMKl1dUvcl5IYGFgEhQciBp+6YwNupON4q4l2yTpcXSoAC6pAMhQ53BOzHqJHcZV3xANqUAczSgB5QBAJUbKSYEz0+Gacu8dbe3cstIGnLLlywMALjIG3yNAs1gnl11FodBuXTxGzq5iEBUEqyxrYzJZjgqDkLtJOYApheMAUqjalAJ1TGqMBpiSCe0fDgV5u9xQVfLe2rWgo8sLuoUCGMgHJySccx3iqcRxjIwY2wqpBAgiQQICgn4oMROPlmvDZsfTvrEI1uex8P4hmuQ4AJUZ6kiYHyA6e/WorGscRddsQNwozgjAPcjSSM57966pHzL9nIB7ovlp/6WeftXNEjaOplQRifXScAAEY+dP8ABa7gKkKQAOaOUE4AMrlo7jE7ZrKWNXOeRSQWOY3ILCCYx1k96rZ4+2Xa0zkKyEhlGBBLNAOT29flWwpY1336R+s0m4m4F0sfiDEAQSwJHaAZOZzJ32rrfDmVtuI1/e+zM8xPpGr5Hrsi1ydWht8oX5m0kZeASBt1xFKcdxgAlyxaOWCDCkZnuYwB88yKAxE6EXi1N/h7msjQsqC2oFfiYTsGJwBGO81DeHFChUDSBuTOmFZicKAqwDsSTjIFZ3CcYLSwqMoZBpcnnaZOs9ANMgd5O+9LHji023abYJBAjkkfEFgthQQR7adMQB5L2aOoxyKZq22SUGv4j0jqJEkjG/Q9D1FB43UqAAGXIMnMYnH9sjeJ29am3d1BVRpzAYkwxUYEHAhSCJE/ovxHF6g6nO0FdgR8u8frVFXcgzGtTQseILqDFVVGXXG4lHMhvvYE5GOwrXu8RadQoOWOyGDMNEiZbKkCYEyfWvJ8LdB1W3Q9RMkKoPK2qMnPQdR1rW4Vg1tLrBSUcLssw0ISYMjYHmzPpgzzYKPfyhRyOcbu/wAQKJUgqGMtdBUuh21SysGOksAYBlSBGKzX8IAUKxDWJg891mAUHUygNJ2Jyd8QQFq3iFvUPLOk2xylo0xoOkHfABIJA6SRtgfAFlLWHklFlT/YcEN0x0b3GxpAnCLTXr/fylxkLc4xaY2XVmQeWx16SNgMGFLN8PxLq2JYfaBp7hj0vW2NyCuuF5pg2wTpK+xyBy4yTQ04dza1EjVbuQAdgoVcCfskahHYj57I4zzUViRbKGWmCYkhogCFBHTMDfqc2TJRur6X+Jpx2QYE+HOUU6uYbpIIDADLtEzmflvFL8PbZgzp5bNA1MNb6Q0r2yScwZIhYoo4dV06tX9ci2oySsITDHoQA0sZJz2ofD2HRBc1AIWBEGCDzNBcQIgb5yRGwnPxaO/t336yjLJvC5AblDpG4Gl9WqdIElgIKFNwqxFYviEoinzNRNzWVBAkAnTyszNpGiRB2OwNanGcQNeppDaFAB+ExgEsp0lJIMwGE5NZ3idrWusGCuAV3BEC4gnDAHBHcSK2Yl5XXfdzM7dIxY4gXOfzXK2ZcglIDatUKF5YLNsBI27Vr2uNJdbtyGCAG5BIDHOhiJgnGnuYPavOcBxp8k2uWGbJkLEAnE40tif9p70+LzM3lAkG2E0Bjyk6AhBE6Rkkz1ipZcWyD2P+/wBzlyTX4fj1GtbScqAvLt0yxg7ArJHLGDG9ZXiPKV0qQ5BVQdgrSIByGJJBOsn2FLcRc1AW4NsoQNIJILZZmInTsDEYIOJg0fhuIAQ7EEesCJMxJAO2en40Bi4Pa7+MYsDoSl27dtgKZIIknSC2sTIjCGZmMmN5OwW4nUvm8rCNDLkADBAMCQPu9RzexdMMp2U6CuodACYBjY82+8k96yeOa4i/Ajqcs6Bg2MQyzGnrKg5/G+PZrVxG1CjismTJGJmZ22IGCN5Hf1onHcXqAhtQIj4YXPcycAkErGYA2OVTfRlgFcgMrABZOcT1B9djON6NwFwaXtuxCt8S5EEbEDo0wQNmGJGIsMQ5mRLHpB8XI5rkIgVnEaS0CSgPoBv05QNhICnG6UBWcCdJEwIIAJxJIkjt60zftgILdxSwJGcbDHKd47gmOonJo54dQjddMgxgknmttkGAVmOxx3prAFGLuJcNxDM86tRbTpWeUgT8eYAB2HWfXNr9/UowzsuXdjsyyWX2kT06UtxHCjSCvxAAgypEbMQO8ERtsd96o1wBI0kBgQx7sP2pz3ruAE2I4bVTU4Tiw5VuZckCDGrE7TB7zvvXUl5nmwqgAQSqk+ome252x9a6p+WvU17oGNm5li9rUgOZcwTyjMyfSGHYYpW14bDuwXWqrqIBjA3A6r6+kGotcULjgqArDKiIDMrSpE/CcTFbt+6HJUL5YJ0qxgxOMA5AKkfMYraWOM0BzisLEw7BhQWWJ0hUwA1tpjm6cwA3/Kj2XdiXiZ1A4BLLJ1RM7bTMzFWOk6rbKQCRDKTjAlSIJALZ2pq9wqrbRG1W1DydJyUuDsDmDq9cDqYolxBwGL8GXVmQsDOCTBPbVuOYRMGcFjmovWNVwupYSIOqCY3gkHIGexjbfFLTFXUfbfdtiWUnQT6mFnvNWt8NcZXXTqOmUaJj0GesD8a4kg3cWhyncEkMQJFwZ3+zkwB3BBE9J2FaX8kAM37a3CNjqywO0jAMgZn1oT2A3ll1OYGQRBjvuMgY+dWu8GHB3JkEYzqXBHuYBI333qTNZjBdRfjfA7hKXVTXtpXV9o7GFM5ycx8NMcHxK2n8uTcKLJ1LEsDrhCMAwDv23rTtcZb8sNlUvKQ65/p3FCw678rBp9PlQ+CuQSjQSbWqPvMBAj1KwD1ma4szAhhy7/v8xaqqkeIXobbUshpGNx9odipEijrwpt37SuAEYeWCfi0tIAJ3IgEb7op60K9xKm1Of9ACd9v9N/Y6YMbQfSii6l64LAGgyShYzAAIw33ZUFfukQcERmIIHu3f9zQDYAA5fezCF2LWy5ZVQMukYUNab4QNsjfqaH4xwa21kM6y4CnWYW3dGo6Rti4rg+470JOIfzxbYAqZuEAdf9K4Ae0yOm/tRbnCs9siSxZmt7zMhHtOB0kLJipBSrA9Jo4yy0en4gbHjV/y7qEN/Q06SAOcoIYqcbnr0J60rY8XPlkQXDQIIaAsiDExlSpIxB2rW8O4eBahRFxXDLBKhtSkb7ElQCB+tKXLMJpB0Aomox0JInP9uPaM4pgUBNL1nEki7jdi7AUqYVSul5J0HbTdnIBMgt+UxTPHcMVDQFBLcwBgEnZ+wnaREwBWRwt66cqwR7YhvhIZCdLEgiHX0/Y9U1vLKwDsqR5ZwwUgghWB50wCAcxHMCBUMjcDWd9jvvb8NqCDznlrvB+XcIYEbEGDKn4hgbg527Y7U5qNxg6RzowaQMEDEdjM/IitHh+GW9bCsS4U6cf6iZjSR1gxvuJGDSN3gHtAIRq1tyOD8WCoEHGog9wfU5i/mo2jz7/7MvkuTqUulok6zcJ0hTpC8pwFXYnt6iN9x2rwFw6UBkwFJiZ7hjAI7bfKpth3WfM5dIRg4nQy4VukZETuMz0ofEcMzRdYkMCAcYJnTPSTKkEHt7zb2b31/Mlvn6TSJAY9fMMb6o0jmQFZ0t/9TMTnNIcTwxBAR+XLExKiMlSB1iTsPT1tabSWdQQhaGg/6TZKNG/Y6juABucVEgeZqOrVpMMcP8U5EkkSeoMEyc1JVIOo45RTibNpi2j7MENpzO/zzOCIIqVtG4S4BJUZ7AxI1d1wR7AUa9p1GQQBgkdN8gdh23HtvF5Zk9RiRjcbT67jviqeYYpFQC8aQWtthhOnYicfD2JzB2yO9OWONlJI5SukwMAqdSgwd51CP9tAu2i0M4WTyhtge6P91uzfpsK2zWbjQZFwFTqETG4YY5gYn60CA41znbUyLlhRNv7JB0iZxGZ9jP734cHCPbYwHAZW+62Afl0PsO0UK8GWAo0s45T0JGIxnUIiKe4vwzQEVzz6hiYn4SScdGMe47Cm4wtb5/x1ikG+XKZVvg7gjSCXDQQDGIb/AB+A71Nej8P4hgw06VcDTkTOMAj5HPpXVM+I3sD5xhjueF8O4bzCt0qCikGJ3BdVYDGSC/WMEbxXp+PsBbisWHxLsJGlpAjeApxnoleePD8qqraQ9tyM/DrBa2D667f1inrP8Wrpi5bGrmU42jt1ysGP93etWYO5td8/pKqvDoybqPqvKzKoUNbBk86trZIPXMD8Ohrm4CVKXH57Z0zBzbaIIM5h4z/d2pb+ZvCA+UA1TjmXUG1esaVJHeR3p3j+PRTaKnUseW46gGEmYyQVUR94UPaBAH276wML2YfxDhUW0l2AGhQCYJBAUZ/uERmNpjsqXBLWz9oEqxgCTDBU6xucnrsKY4+zqtrmGJz2iWAI9I1Eeg9qw79o6ROYYaWk/dJjOYIAPyrsQ4hsznVQARzmml2EGofCAYnoTlfbLf8ArWm6hwkGNZYyBHNAkHuZyD6/Xzr8YWg9IE7bzLY9yK0eC4nRb1B1IXS8Q8idSkHAx3IPbqa7JiPOFedTR4m0CFka1iSNtUxmRkYaD9aV8Uu/y963cjSmkYMHSCMidsGDI6MT3ib3FhQCQVYkwCYGMmM7QSQDJoi8ULjFXiHXlJAMEwNE9AciDv3xSqGXny3G4VBuu67uA4aCzpBGktoScunN5iDpqXlPX7J6U3w/A+Wcf1Cqi4I6JBMgYI2MjOIM4Mi4Xw8P5TKhCqT0nSVaIGREDSN/s9qYsWh55yyggCRIgGYZeoglwfb1rshFGpQFwCBoHp+I1a4RCRzStxLvTKk6Gn16MCPXrUcV4m1lToxcDITgSw8salB6QVO3Q+8s8LwtuEZW1aVKMIAkMGXUAcyC350nf4hWCxzLcXTOnIdY6xgMNQ9ZHpWRWtt77/qME9O+9SOHtn+rbJOjyxeE5ggiSO2SR81pThbzPc/qsSFtt7kZiO3Kyn5CjcJ4oupusWwB2deQsqn/AG5+RrPsD/8A0oiQ2l1BIOCgBM/RR9Yqqqaa/S/tEYVVTX4RVvcOx5fMTWOXBPWfZhj5elU4TxAm2jb3lAKkz/VRTBtMPvLMg9o9KV8FvhBMgEXCHDMqmRAAUMZJIafmJ6US9wfKQusKYaw4EiYETpJxpIEGfhnfIQoAxXpev579IKbhBm/wniiXmBAKvH/uR/8AG/fA5W9/atS3wNu4HYYYklhMidydJwCTkiPWvFcOrKfhDAAqygwddoXGT1WTA2616H+G/FdOq2xPMquGPQXH8u0m06iJJzisXiMRQWnTvsTRi3zg/GuCCPqAgEQ6gSGiCGEbEg4P9omg8NwAu2rkE4B0DB1sNOjf7WSp7ge0F8W8SPlgrJum3rGPu6Bp23kH8aQ8K4swr2wyoWRnAExq0kQMRzseu2n7tPj4zi77+E44wrA1DWQQylVwUMyDDDJgneQAseqGiRbDTpZ0vCCsEFfhaHj7SnmBA6nOYNOP4hQqEmdDRBEiBccNrnrqS5sfwOSWv4gtixZNw6pItEdV1TsZ2id94NV9qrA93fvhOJF98jiuHYeaX0scMIGSQAC2kH4XUQY2YHacrgFP6Zjy3UwZ1SBzAA9x0OM+5l6/5d20yIdVy0XVWIIYFSMap3ggT1kd4ryd7x7X5cDSWgMBgBtRTVGwiOm4Ze1PiQ5Ae/hM7hQPfHL90210shZGwciVIwwz9rEgHpjaZbt8IzJdVgSy6WB3lQJV+4gYPdV775reN87MwkHSrDoRoB+ogj3Fa/BcZpuRkhl12zn4TEfNSVkdVg078ary3FCDrA2yFi46aikeukwpV/ZlOR1KA+xj4sXBIYsx5tUDSnQaZ2EGZ/zUWdCXW3UGIDfcMQD3KE6fqa8/xBu27VxQphLgCgyQ9t21p7gHUP8AqlXGMh+nP39/3FIKip6XwJNbnK80gE/eHNEn0159DXV5i9xL3uICglQQuxKCQLk7ZUA4An8zUVz+Gs2Wr5QLVajDW0JDG1kSQJOVGtoj01CPT3FPW/CbDCGUqSoA/wD47YOkHfrJ60ivii4YnU42Kg5JmYnYdNp9uj1riwcnUJJJw3SOnfp+NVycfSxPRQI3oflB2+F4doQk8o5tcwAFLOixExKk575pYeG2G822WbmbpiNJV3KnaRmDB2NPLYAnWCABA5YALrDYOD0nvNSLIa6vJyojZI3B0jfvgfSlDkHRP+85xxD0EWXhwxKamIRVXVvkZAB6ZMfWgN4XqQjUYQAZjPlALMD+3862OFQIpCgKJkdT7Z7VR+G8zAaADpGcRho+cD6VwykHXKccK9RuZHBeGlBJPMHwu66hp5Z3kagMZx6VZ/Ck0FUJWIYHVKuocDSYgjI+JZxGK3jctCAoyGBI5YJmZwck75jYVW35auG09gBOIkkD03+cUD4hue4w8KpAuZd3wBWJ0M0uztBgaSIlQ0gNJ15x1wOpLHgijS521sWJgwEjS22czn2FbCeI2UUGMzAOOoDN02zNF4jiLRQx2BUSBsWAAHTcD5VP9Rl5UY36dOUxPD/DchoIwQcEHWYJaQZwMz0H0rSucDzFmLJEEEkzDAELB2+GY6RmnLYUJk/aMkmZJ+L3zJPsfaqWPEVAB0dyB9YBEbk6RA6z2NI2d2siMvhjUW4bg/hhWLNnJMAGd9MbkLgHtBwaU/lzLLq06CSNKqB8QVYnMkg9egrX4K02mOVkEXASs/DAYTJE4B67HvVL3KSSQJHrLPuszJgQNqUZfaIjr4c+kyhwVskwAQJggHl+IdNsTGD7mu4Pwny48siWYHecdvToeny66PDpsJGTIXpChQDt/aPy6USxdRbmu4wXn0r2gRk98MM0xzNsCcfDgbIqZrfwsAS7GJlyDnmCgKY2jSAOuw+THD2vLX4gCF1YuEevTYGVA7zRuJ44XAQJygLAgxBM+7EwIGNx0FUbyyMTkATE4AOn8ATvtSnI7D2zKLiUk0JoNYUnaDA1MMSd9RGzGFImKoqlYbQpOoE4KwUJCnB3Go/WqJ4iyE4MkEsQSYjAIAO8Soj3oz37hYkqFAkgDYnDb5xtnrBxWchvl8Y/lqDVSnFaW+JFkAtI1jsCdzHtSj6CptrqAbSsaiNgM9CIJXM9KdS20NLEiYIiJk8x9R86HrZjCASQR8pUNnvmPp8irV1hGPXKLPZRRyW9QYm4euWkkDrtONpuYrMXwZ5h7ZOwCEQF8tXuavUy77d+tblviTbLEkkhQR/dIwAI7DPtS9rxw6onAMScx0MRGe3vV8bZN8MhkxrVzrnDMVXQDLIvmTyjXBgn1GmdW+3pVuC/h9GKecgEuCQoySRzMx+yQVQb7A9jTfFeNgMQDMSIg5OpVyT7tn2qn/lzLFBIQw7DrIkY7TO2/wA6nebhoa/MmcaHpBr4GltwTDs4IJifsuxYyCJDkKPYmNqpa/hw2wq+YNKSJnAEMi9YwCSZOwFBbxm42t2XkOxE7ADt0yB7/Oq3ONbQFbUoaAFggxkkx0JAIBo1m6t3/kHAh2OcLb8KLaiSTqhVkQRLaY9zmfQT1oTcLbjmYNGiZxpEHeNjLT6SMTS7+MMt5j9h05ZE8mQDG2Tq36DrRrbguoZQFYrnSMscyB1wZk7RHs9OOZ+kDY151C8L4fZuXCgKCJLEyPUAnrEnr2rqb8M4Oy7Ai0ftBROMEyW7yTjfr2rqi+bhNWYhTi3Qnkf5ySpP2Z6RktEGMCBJHyq9zj2MDBkwD6ywB37UxxdtWbAgyQPiyczAP5xS/ComrTEkETHQgY/AV6drzqUCPVXzh/8AycjciVJHpIWPmDIrn8R0s24jSYGcFUA/ExVTaVTODIK46A7iI9aFxXFBXVGWA8DUIjAlVBmCSJ9cUoVSdCM4IFkwt6+0EoZKtt1MMRj/APWfeicNdJtjADAScx8TMM+0AR60IcQvwHQrwVUkiGkLCt6x+QO2zXmwwkCCoDDG5kE9twa46FVFBtruV4u2yhiFHI3tkoY+on9xSP8AOEhdYlVP2cHExG4EE4n03rQF0EYYx0k4B2j12j5mhXbQdgcA6dRB2HrB9frFBSBphGZTzUxO1OnmUmQQDAgH4pGN8AT2U0ccOwQNqDAgBY6nG3SN9uxonFcZbNvSzMBCqpWWZpOknB65HuWxsKHd4o3yotQqWwyGFBgY5QJiJ5ZkH4vU1YMT0oTOV3zsx+54gilBBKqC3KJkzjf7OCSfSp4Hjbhhra8yiSW9dUHOII2+dJhyfMBB0KFtrgSdREE9iQcLPT3o9jjtAUBdWsaWBieZGCrv2j2k1BkFUBff+zQhYncWv8dckLsVBRCB6jUQMSdMn5irDiGuQL0uoHKVYiW2EqoEhm9elHsXWIORILDAEsxIB0+klRPQClv51kthghJ2GOq8gO4gAmf9xG5o89ACaQOEWxl7F2XkM5YEgyxIEYP4zjvFPJwYLln+GCdM9e2BtI/czQPMdLiW/LARca2I+IDUAB8R7k9/aaJZ4jVJVukAEdfv4BnBnYds1NgeYh4kOmmgWUYVgdAzjcjc5PyFKfzUsxYRPTvtk9BmrBLiqIRvkp2HTMH8OppS1flocaZkfP2iQB+4qKrzMtxoDNNvENL6ZnlUhgcZOdzNMXfEACdI6EbZyI95iayGQwPLXUomcEMchh7/AA9CetAfjwqqdOllOpiASSdsY3x+FDyA1VFOZepmra4+V1zBMmCCegJ+h6e9TDIBqI1HVnECYcr2OYGf0xj8NxouJrAJEtzFYAiNQEGJ22Pb1o1jipPNMyPUZOxHfAAHoKJwkTvNVq98d4FG0qrDdJjaMiV/9QZnNJ31w5EbsdurYUT79PWmx4yNUaObSBpWSZP3vuiCxzEYolxSEdgoC630LEfEwzG5AwcgbbRmgCymzq4rEHVRJWV7uk4EgaY6gx0PcztsRWleU6bjBQVCzbiJLcxAgb4IOewqRbAMqoJgwTHqI+g3pezxJdWeeQA7Df7Iifmfp2NKbbY5CpFibhzckyOUnfOw25u5Mn61D2tTBtGVmI6gQTJ2JM6fShMpLH7McvfIyY6kRHvPvTVq4NIOw1R6CQDkx7TOKU2OUYJCI4UqQkMGJJjrEADvAMfWqkKCpkwAQpO4kjUffSAPnQrl5sYMEmJ6xB275AoH81kyIicERk7xNIFJjDGANx/hgvnKyHCBhpwAJkyYzOSPrUUt4W7621thoIBAxA0yO875+tdUsi7oyZFcp4Kz4sWvebcJAEkTOP8A6mDHTHtk4IeH8VYeZEiSZYjYnue5k46U9euQA0Athix3Jbck/lEVe6QiEBVgZiO1fSkrf7fdPKCtV3A8DxmiB0BlzMY3C82JJ9sTvT3EXFvBWZJ0sWT/AHH7WN409ZmBvSdviScQAAegG+M95o3FcWwUmcgSPeYqbLbWOccMQtHlA2fDgupgGnUWDam1KSBJA6mJgme9G4TjbdlQCwOSFDEGF+yACc7Scbk0bg01EaiSN+m8DPvk0fjeHTMqCTgnMkf3EHNKz2aaBb5rOHHIWDD4Z3BwSIkTGT09yaXbxAMXIIEg4mSq5CqP7j3PbHWFfELMyZPJCoMQm2VEbicTMdKzb3CBWKqSApTY5JYgFmMZPvinx4lO4XzMBym5waaUaSsrkNuQY+x2GW+s1PA3YaFXSoBOkRBjOewAHz/LN4rgxYtAoWLXbmhmYyQJ2HTMCZB2FFs+Is1zSQsMGJgR8GnSo/t/4rinECRHGiO+fKaCeIK19U0GWBc6T8Ibdm6CIwPUVoWOIAvBtI0t/UgHIJDbHpiDHr9VdOf9wUHb7UT+dQj6BCgR8MGThpLbnc996zMAdD4TYgbmekauQCTbIUsOkkIOUkJ01SsT1waBw/DlVUltJTAjmJg6uu2DnbofSlg51TJBk7VoX0AvaPsAKYk5MTzd6BHDrvUqDYMF4l4g4ChQJM+pKnsJhRP2jv8AKnP4c4wXEKPCvq0ggQpbbSs5bMLPVqQF0lx6if0A9gNqSS3r4qyCSJU7EiAkABY+EZO1E41ZOHl1uTPEr3fu/E9Zw/EHWebTHT7wIED8foKU4nxC1qaNIBCuxA+xgMxIx6T1zV34cNcRSTFwJqM5lm8uQehCyB2mkLHh6LxBQLyySBJx5TC1bX1VRmDPNmsqY1Oz6Sr5eE0BNPhPESbcaiItyTmQzbTGR1InePSuvXiTmGOpAQ25JDzHoI/Ks/x7glt27RSR5gv32z8TWgDbB/tGMf2jO8v3vDEtaANTC3Ya8NRJm5y8zd8ux6ZjsI7y0FMOt/aT87i6QHGeHBrjOrMsgrhplSsmCZItqdlGJj2qy8PbVLY8tTG0CDuAWHSYYktv65pqx4EtwBS9xR5Vk8rDJ4hybhMg/dgds9c0fw+C7MQMHQBuAAG2n/aN6VmIXRuuxGxupNVMa0oBmIB1dOxk7e8f9Vp2rYAJM8xAA3ic6fwH1FavCWFbRKjPbHZsD3NF8R8MS2WCjE9e5wT7xionKGNSpYg1PN+IpcS2M5c6VUf3TP659qV4dSbbEswUFidIJJAAAUAd+3yr1HCkF8gGBgETEDp2/wCKz/G+CR7nD2Y027jvrC41BE1hSRnSTvGT3qitR4D8f5is+iQJn2vEbgDM6QAdbQQSNQgKDMat5j06EUXivFwSyhda6oExugLXLhbspWPU4p3hQHu3bbAabfl6RHVlLls9ZPsIGJzWp/422ARpHUbdAMD61NnQHa9mKTQu+xPK8R4hqsLeZCgNxVXHO2ojIHqZb2A71Xi/EEcvZVpa23P2HMFJZtvizvW/xPAIbwJHwZUTiTpWfeCfqaz+M/h+zpYKunzGVmjfCjSM9BA/c06ZMZrn3/kB4wLMD4adRnVgDPtsv6n8K6nOC8KS3dlZmY39HOe+1dS5BZsRDkE//9k="/>
          <p:cNvSpPr>
            <a:spLocks noChangeAspect="1" noChangeArrowheads="1"/>
          </p:cNvSpPr>
          <p:nvPr/>
        </p:nvSpPr>
        <p:spPr bwMode="auto">
          <a:xfrm>
            <a:off x="155575" y="-1897063"/>
            <a:ext cx="4800600" cy="3962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348" name="AutoShape 12" descr="data:image/jpeg;base64,/9j/4AAQSkZJRgABAQAAAQABAAD/2wCEAAkGBhQSEBQUExQVFRQUFBQUGBUVFBUUFRQWFhUXFBUVFxUXHCYeFxokGRcVHy8gIycpLC4sFR4xNTAqNSYrLCkBCQoKDgwOGA8PGiwkHBwsLCwsLCkpLCwsLCkpLCwsLCwpLCksKSksLCksKSksLCksLCksLCwsLCwsLCwsLCksKf/AABEIAMIBAwMBIgACEQEDEQH/xAAbAAACAwEBAQAAAAAAAAAAAAADBAECBQAGB//EAEQQAAEDAgQDBQUGAwcBCQAAAAEAAhEDIQQSMUFRYXEFEyKBkRQyobHwBkJSwdHhI7LxFTNicnOCkhYkNENjoqOzwuL/xAAZAQEBAQEBAQAAAAAAAAAAAAABAAIDBQT/xAAmEQEAAgEEAwABBAMAAAAAAAAAARECEhMhUQMxQWEyQoGRIzOx/9oADAMBAAIRAxEAPwD5kArAK2VTC9inxuAUwuhWCaCF0K4UwoKQuARIXQkKQphXhTlUlMqnKrhqsGqQYarBqIGqcqgFlUhqLlU5E0gw1TlRA1WDFUgsq7IjZFIYqgAGq4aiZFIYmlaGtRRTXNajU2opB92u7tMd2p7tVIt3a7u0yKanu1UivdrjTTXdqDTVSJmmhupp401R1JVKyPdrk13S5ZosbKpyq2VTlTRUhcr5VOVNBRSFfKuyJpICsAuyqwaqg7KpyqQFcBVJTKrBqIGqwYmgGGq4arhisGKpB5FIYjtYrimqkXyKQxMdypFJNAAMU92mBRVxSVSK92u7tOdyp7lVIoGItNqN3KuykqkltNT3SZo0kUYdCJd2u7pPDDqfZ1Ih3Sg0lo+zqhoKTPNJUdTWg6ghmipEO7XJ3uFyqLy+RdkTHdqe7RZLZFORMimrCklFcinImu6Xd0oFcisGJnul3dJRfIpyJju13dpAACI0omRSKalaGooYqtYisaoW4UkRtJEYmGNUS7aaI2gmm0UVtFFooMOrjDp9lFFbh0Wmc3Dq4wq0hhlduGRqVMr2VcMMtkYRd7GrUqZ9ChdOtwiNTwq06GFkLM5GmP7IrDCLc9iXexLOo0wzhEM4RegdgkJ+ETqFPPPwqH7It44VUdhk6lTE9kUrTc0KE2HzwNVwF0KwCGkhWAC4BEbTTYQGhWFMLu7U5U2kd2p7pWAV2ykB90u7pMAqwhVor3K7uU5lCsKSbRQUkRtJNNoIjaCrRdlJHZSRm0EZlFZtB06aYpsVH1A3mVDK5XOfJENxjJttMJilTQcNi41aHeo+Sco9243DgOIIJHlAn4LlPlbjBdlJFbhl1Olwd6ymqWGjWfIfusz5oajxhNwyIMIn6NIHSehCI4AcD5yjdhbcs4YJO4TDXhMU3DgmaEZthz4eizPlajxhjBq4wS1GMBGvmu7mFz3Ttsp+CSlTDLZqtsl2sOg9FvHySxOLIdhUhixsFtdrgsMQOv1dZIe06yDxFx6arceWFPjlmHDrlqigz8Y9HfouWt6GduXympVp/dLtN2jXyOiq50AE76LPDVaFzjyz26ThB5lYJil2jl0i2hyj5j81lBpRGhU+S/YjCvTU9rDrmdeNvQgqRUEiCPSfyWaAVdoRrNPSYN2GaR3js+hgMMHkTI+Cvj/ZS0upvIcXe6R4QCdBabfkvPNaiNaiMpibuTNTxUNNmGaRPeMiCQQZBPA7tPUIdQhokObPAGTry0SraXJFp4UHRanzSzHjgUVOLTy1hXpTy8wpbh5ABBtz+XBGpdnAn3iue7PbeiGj2J2Q2q4TWyX+t17fCfZqkwZqhbUbGb+7bM/5m3PQyvC4fs52gIhaVHsesG+FzyOANvmuOWczP6nWIiI9L9pYZnfO7sDLPhiYvwkAq2H7FqH7hEX8Qiek6/ugtw9YCIvxy3TdLs/EuEQ8jzX0T56iolw2ubkGv9nW3ealNlvdBm8X0EDoskU16AfZXEHVjvNHpfY2t+EeZH6rjufl00/hgUmck5SC3Kf2Nq/4f+QTFP7KPHD1CtyDpJYCpTAu0k9YWhhqm0QExQ+zbt4CfZ2CB95c5mG4Th8AMljB4jf80niey8p94HlotOn2bl0cVcdnN5rMTLTFZh01Twi1G4Jo2RBRCrkcE6OHhM93yRg1TCiVcOQSvfZXe6PL9VouYCqOw7VWuGDj6Bqum5PCNOiXp/ZpztYA5/svStpAaDzXNcDpCYmRMMAfZMfjH/E/qpW7mUKsV+Hxf+wRPuA9QoqfZ8H7sdBC99no8lPeUVw3cI+uujKXz3/pjko/6XPBfRc9Hku76jyTv49jbnp86H2XPBXb9mz+Er6IK9Hkre0URwRv49nbnp4Bn2dG4d6hGZ9nG/4h9dF7sYqly9FPttHkjfx7W3PTx7fs3T4u9Ai0/s4zi7zA/Jet9vpclYdpUuSN/Hs7c9PO0/sqz8fwKew32RZvJ8itdva9PiFYduM4rM+aOztz0Fhfs5TbxWtSwoaIBtwskP7dpjdXHb1Pis7mP2Toy+Q02QNkQPWWO3GcVZvbbOK6R5cO2dGXTUbdWyhZbe2mcVcdtM4/Fa3sOxt5dNHKphIDtZnFWHajeKd7DsaMujq5Kf2i3ip/tBvFO7h2NEmlyW9uarDGtTuY9rTI65C9qbxUDFtTrx7FSMuQvam8VHtbeKNePaqRlWEL2xvFVONbxVrx7OmRn0wUMUgNLeiGe0G8VR3abQs68OzpyFNLmfh+i5IntscCuVrw7NZPkbcUR9764/H4pynWeZuDYb8wBJHOPUJChiQ5txpG0yfr5INaucj3NJG8EOEgEGGyBmEALweZek0ndoOkjW/P1CluJ4E21tI/dZ9GqS8wYDACTNy43A6ReEyymS03AFrECxNi4/0Ot1mZaHGIcBM+WhGtj+quMS6BcxwmTPXrxSbz3bbnNEayZgxseGv7qztw10TA0IAvOhuAeCLkmKuKc3Unj1/a3wU0MW4zIvpe8BK9+4uLi3VoaZ/E0nMLcEPC13ODjqZAtMAkDQDW86yjktN1RwkDU2IM+szuJXCu6xva5jbaTAtchZ9KoYEkgl3iAnMYgAA8DrPylO0H5nQ0SA0m5vrM+EDTL8VmZkrUu0HE2vxywQL/AEfJccaQ4TrPXNw/oh135TLoAm9/dBMTe/8AXqprVi7UCQPINuGmwN7Qq5NQIO0HAiesiLfXFGZjHWH3iPTeYjohUHgXPhEXBmNp2taNeN9UGpjGyTpFxzET9FFyqg+/tE6u15WjgOaLTxpI31A0nmJ+CUpNDXG8DTMRY2ubeYU1cSG6X9Nr/l8U2KhpNxJkSSNNvny2U08XGpOu9+l0o3EzY6i8xM6WnhY+iipiuJs6wABEDmeZN44LUTIppUsVcX9eiM3FmJI9EjRqC4IE+lzFxyuFeliJBIi09BbL6T81uJZmDzcZ134phmK/LpdZjXgGLkAXJv1J4GfkUT2oAEAZTprrcj8j6LcZMTDT9rV/aYGvDzSLKrSL+nHy2TMkDY9DPx6rUZMzBhuK5qfa+aXziRFv0t9ear3w/eNB0+tFrWNJsYr6+tlU4pALhwGtuipUrtAtcxz+CNa0iuxPP5ob8Rz+KA+u07RxsOiioy23n+v1qszmYhd+JH4vzQXYkcfihueOUc+PJAcWzGnVYnNqIMCrzPqFCXyH/D8fJcsa5NPn2HBu4GxaI5SZ05hMw7Q5jFrcOo8/oqaYZks4TJvGaJNvCdPS824IeILsoggkWkb5Tm8ItJ+7GoyrrMJSlXdDyBMCSTe8E+vPkq457yRrZ0zM7RPUapd12yZAk9OJHx+KdY+AAYEDUNvbSxniZlNVylKeOiDFgC2+99J/Pkpfi3ElrbBgJLuJick8DYTzRGsNRpl55tLiQPU6EW5HyQG0CwixJB02IjU8BB5arNQTuFqRlOxB8XEkEOPx+KkPALQ0iXOJm/h3cT63G87pA14gHSQY0Hh25DSeiqKuZwcHAHT/AG66HjeyNLVtKpULCIN7tkmREExGkRwjVX7yTcghoiZA1EH4HTqkqTHB24iNTEESCDvpHqnMPSEEOcATmM2kXOrp8MaybW1CxOJtFYh2ZrJA0JIAbI97KSb7DT7vmq+3PBcGi2YGdYyaSNRvbnsl8XTc10NnTxBwg5pnKYJEQZsbyis7McXDKwtmwaYs6IIg3HisCVqo+qx/b5aQTvNtCY0G97eQRPaQNWxBiwgmATe2+YarObSEmRBiDJ3Othp+6PTw1g7NmccroDnEwdzt0HBZmILQpYtt5+6JN9dbfLWVSpX1dEkkaADaACJsLfUpU0QWm4kuueIdb1sExUc5t76GJA0vlmeY+CE0MMIGbcXJ2BEHXbTzlBZV1kakyY2m3T90uK4mREmCfunxC7RJ4mIRKFcZiXTptF50mRHFSawbNgbjUXIHDrYtVcKQASDB2sSI4TEFZlOuBIaTObK2w33cREuO/kmxWHuid5cTcxFpHMHRTJ/IW2JIMEEHXS0zpujE7wNNfnodY/NJUnkzfjY3Bjf64K9CiXFo0zbnQHS5+tVWGh7QCI1jU9NLETqOGyJpoeXrr+Sy2F7XcfIyI28o+KOKx0OnLTpHn8StWKNU6skSY4a+iPTxWtp8zYWSlMggbZNT+vPRULg2wvwiwH6I1CmhUqiPD5tmeJ+uiA2q20Azwn8uCSGK0AkXaCTpfy6+iq98EiN7xv8AtqrUqaHfDhtsYttuVDn6QT5fpPNL0qouSSSdBoBwBA1POUvia0kNsL3IH5Hms2aFxBgeR3AnhqbIb6sW1PGIjSfnzUFwMXvpxGnw3Sj63h2N/TeY/RZmTQ3f8nHn9FclW1W7kjlH/wCVCLLzGEpAtdnp2IsS8gxB0GXp0QsSGRDSQc2tnaGDsOG4HUoWD7UJaJDTYxIaBY2EwCBHMRzT1PDMN4eJk+HI9omAfFmvx0X3zxLiHi5e1oa5rphwJIZcFvvAxeQmMRhKlFpL/vgRobAjbpbzQX9mNJyteDuA27hrYsBzegKivSdla0uhrHOaL+EZiLTqy4NjZc7I+IrNk5TFwcu0ObmgRwJNuarhaznju3CwzQZc4aTpwgRGmhQK9DKWuBnRkT95rQItbbzVqNdxhpbIDrw1oLQBZ2YRPQjodkUbBNIObBzZrieMGBLedjrv6m7OouBGXIdbnSQCSeo+YRXszMcabnAtbLmzmETHhdblED5Sg4RzGE5s5aBADCwQbNE5urtBt1VdtLVa+YhuazvE4zYuFh0uSfIKtSGkEzIg7MiOBg39FXBVGZoEjQSeB0BHpuj1c2lVovGsNMRaCNBw11WfU0S9euCxutm2vJDdAOYBnyICYo9qWAJIcAGipJ0BlsxcRFjfgljgWmIcRrbQwSTobak2lXxeByjN77bQRoYEEHhrx4QmdPoi1KJLy6YP3m62IjM3W0a8Pkvi6OQN/wATQeouBPDQW5J+r2iDkEXiZHUxrfS28yl3V2F5EDK2xtBJuSJvx/RZiZImDlzQAZIIsTAMg+gn581ZlcmJkjYnlcaKoLWsaZmSCQNQ4nQ8IykT0KNQrSYgBsECNARefTN6LMo22o0ES6Y4SSDx24DXVdVaLkTM3nhppsJOxIv5IfhgEgEva7gIdlnXe97qDgy2IcM7my5omWjVsmeUx0WEbwmFJBcCHAXcLS0HQxwnf9Vam+J4/PhHqs+hiWzaxPhO2rTexj6CaOIkRBv7piI46aC2nMoniUYw2JDZkeIG8z1AhMe1B4AaPFJn8IFhP7cvRNtGW5vvEk+RAEj5IDg7Y6RaROmnzRabZqwBcESPUaTuDrrxV34hwHhMl0xxG/qFnYdwgZjcRsYsQYJjkL3VSL25/wBfmqxTSfWBa1rRAkG8yLXE/eBMHyK5jS5sNEwQZv8ADiEicYMobM6+8SQDH52Cq7GudbaJ0E2AGw4gj+irVNWlF89zFhcfHcoLX6kRpO3kPks8V3uMEk263H6LhiHNIBiIjy2Rao2atpIgyBGmpAVKtSYExbUq9KsMt/LpsJ42SdZxDriQOfONRos6kNiqrqckQRvvIP4uqVp1gSLgaan42uprPJDYJBuBoTuY+uKRqs1dodxEDy+gqy2DN7HU6OtrsoWXRxsNEk/Wmq5ZTzD6ADZvJLpE6brsLUlxJkHK4iDu0cRfQHzRmMzPyhwaTn8RMNESb8LD4IOEpAOuZtlt5zbylerfEuA1LFuMkiROpGgMQTx0I8wncXWbDjmkNaA7WOgLr5RYibibWsl6tEy+8gWi4IaZnw66XnzVqDYJJgh4MgjMD4Y0Ntvguckq+qckf5Tl1iXW+J+KYpY6W5XkkbGLjU2OptbyRKeFbUmxYD4JEuZJ0vq0kgkST1lCqdnFoA5EdRME+gKrj6WlgKoBLZnPTgdfeF9YJgeaUDGOc4T4dzNgATcRrGvQc0AUH5QAfFJHQOBn4SoZSLGkWkt9ZMRbS0rNdEzRoBjyJzEO0vB5SdRHzVe1GRYEwIDb3DYlseUouCxnuOFnRlOl7TTN9eGkeHmiYrFU6zQ0gMeBIj3H2IDYPuO5XB5LMTMZFnswzhGpI3aIJGsDnP5Jl1QjMwyJiRef3i8n9Aj9ngNgyQ7UXvpBi2v6KH9ngVILhAabm4kiwMXjnCpy5qTBZl3XNhAPIBoInzPwTFTFsLAwiA0HK5vM5oIOolxNjvokKrctUscPCHXg+8IEAHgb3Car1nd3A93UgAXg2uNtOSso9Jak5jvC52XxEkwXCZy6C8SDoD7yriAacaGSC1zTLSCHNkEa3t6zok6TPHygH/3CT80+MKW0Zc4Fpf4WzJJFi4HYGwPlwTMRBS14Ib4gTEkC0B2YQTxvtomaTnGCDLr2zNMjYCL6bRskamHgg/dIInQjTiuw2De20jUEXAzD+kLE1SMNoEOvbTkTAE/05pyhXcGkkXJ3JsIIF55FUw0geIgGQL/M8dEOrXLe8BAIInUH8MQeB/NcZ54J19MlsydwRO40+YQaIcDfgN+V9EGjixBGuhEnSzigvr+8AII01vuZB3uNOaoifRbNPGBpLPELAGACIIgyCYI56pd2LgkjaY5QG6eaTwfabhYk8hJG7osNQbynMOA+Zi7XAzptB4gSszx7BsvZEwGumBl9ZIMiOSms7I8XHhBmANSI09B1B4pdtBrTJ8QEyA7W1jPxUur0z4hJ2LZDT1OsjosSXV6+XhcjbbX9EN+ItOsTGpi8nyCmvUBgQIgHU31jXhfTgl6zIJLc068oI3VCM4eq57sog5iInSTpPnw4I1VxY4tcRIMGNAZgxaUphqztWxLYOgkxcXjkgdptLajgTMOv1/qr3NA1isbDtWkxNmthULczcxPim0CIsTEC0Re2/VZzKgm40sL7a76ItHEk6aNggXGfhPL91rTwjTYAuSDwyg/NchPcCZBAnYkSOOgXLNJnto1GvBDHAEwCRlufKOPqlaPaw7wsq0gTLvEwCm8WM6ANdYGzhPMIdHFFghpyknK4TYgtuCNNih4lv/aGu0lgniT4mmwm/wC69PHH5LiNiXhrokOYQCD1zQRwkAGJ+8nuzu0RkOYZw0xcw4NgXDuU6GRdYtem5tNkgiD94EWjMDfz9E7g8MJ94dCHmBGWbAgIyxii3qeOaWVPEHMLYvdzS03a9jrAxMEQD1Sbq4bEmQBmB4s0dPkN+CUbhixzzLYIE3GjsxDh5/KN1XEHM0GMpHhcBr4pjy8TvRcYxi+C08HXbUa6g8gVGk924QMxA/u3HmTLTxMJeoyWGoRIzBptBBiRbyWdRp+HMJLi3XaYDp6+H4LQZiA6jUH4hmAPEFvxDY9SmcanggvrZ2TObIRaSDE9b6Hol67yx2bJroSJEg3EEQImdELsyhmD5J+8euo9Z+RWwaedlzTaC2SXOGrWyHhuosACdNVqaxmh8IYLECb3kdMu/HSAbJ+n2hH/AIdNwBykOzixEzmD7WkaWQ34Ol4f4ji6CJbSIa4jNF3kHYbbjnFsNhBLrkxBiPeAEkgzxNx53WMtPswP2g41MpDXMdcZDBAtYtNgWnxbA26ErMY0EB0lt2wLS07fP0TNZudhe2/hOZu7LcJ92ND8lWnVabGxEOvvIPG4F1i+CpjsFlfqIGmlwbhxAS78GfCHXa4z3jdGkkiQQYmw14bXV8dVljb+Jh7s3uWn3THXMPRItquDhBiRcj73iIv/AOkLpjE0laggkO1DTBO2wj4qoxTuJ+8PR4A+BT2KbEPiNZtwgmCgPOfUiROjbkSLSNT1vK1E3AMDHlwgnwszOAOsnK23lCLQxYDbts4ZYniQJ8tUscKACDa151BmDIHRXZRztIBkt8XkDf0AnyXKYxahdrN+ProQf0TVHFkFpAHBpII0vxvruqhoAGZ0ATYeIgnLNpEaEfVlcHjACWOPhdc7lpmzgfPTqFmrtCVqM1XRcSXcgDLtNrFOYQEA3MSRI26pRjgyrJcZOUWPhj3QZ+8I4bKmKx0mwA8RBiwIuCQNpsszEzwj2LrfxAYAMT1tEEcf0VBhyRmB1JOu0fsk6mLLoI3JJ82g/P5o7MachAjxQOmUzI57LM4zEGzGGAcQHW1APGfdB5c/8SvSxBY1zTJOhBmIBv8Aogtwzi15EbSDqZMggbiwS9bEbkyeY10WdNo/Rw5eSaZEZC4gkWy666rq1Uh2cmHEi2t/dM+bSsqliHzImTMi+4MhGoVXS0QbnYB3DSxTOEwrDrQXdD5X+M32RXVSQGu2t5bBKVMcCdAHacjz6qG4o3gnkYHG/wBcl10TMM20H5ZN/g78ioWechvJPOBf4qEaFYfaVCC2wHgpuIA3iLnc9OKXq4tzSGiRByuAMa+Jums3HktLE0hUe5wM+ENy7yANvX0SwwhcQIPutMxeWkif+M/pw+rDKK5YkDD4c1Glty4kxJiSILRJ38RCsM1N51By5SON4jrBjyTlPAjuy4OAE7n3jrI4+8dOCHia2cA2zskZh94BpgnmCG+Std8JUkDWTlzN0BMZS4mDzkapiq5hykFwN7ECCXHYgm9j/wAzdK1mOaQ13hOUElw2gumNbg/FXD82SJI1JIuI1sZ4hZn8NH6Dms8WTPT0I+8G2bIOmYE72h141DBwjYzsPeU9DEAt8IkPbsduB2JQsFWY4uY4QyM/hs5sNklvG02/ZRi6/chjmOzh0jMPdcNHMc03BjXewXDmZr6V6uCbTGZnuPiCTJBbZzTzvHS+6jtB4bRgECCwHiQWwCToBbTol+ze1CKlSiScrrNkzBjwmOBFrfiQsTiMzKhiP4ZHKc4gx5z8lustUavwvhE4kkU5GjyN9/nofVaNWsKUOa6XN1IuBrYRygeayqTJNpHjdboRb5ozWZgTrN/I5R8m/Nd8sYEH24rLUBpkAG4tIuRmYfxNv6BDLw9xqN8HgBgnRwMFoJ10med0rh58EiCAZHQg/AAJggkHXwuiw25/qudRDRnE4puUOi5GhHCHCRGozR5BBpYMuuGkkRpJsCJ0v/RLPpmBv+RFv38lUYgNc1rbEZSSDBmZAkf5fiqMeOBLVq4VzpaG3gOABJuLHW421Wc1kPAdILdjaDznSFoNxpcxrXGXQfEQMw+8Bm8vULOrVJgG4iRyzSs4RPqVRl7HZXTGmzg4eZmyJgsISxz4IDQfEJILhJDbfi081n4OtZ4IvIE+vraE52d2iaRcW3GjmnRzTEtPHVOUTEVCTTeJc1whri6+7CNDzjSEjVIZU0mN5ttBttcFamOdTzh4PgIBaBqNsp4wfhCUxTaLmANJLoYS7SLgm21ut5VjKBr405o01Frc1d7QGNNwXXJsRAcQYAuLiFStgXEZ8vgmM2kuOwvrF/NRi2+HoHeo3HqCnjikvQcQ0DeZ1nQgQjCuXBs2ft/i5O4ngUvTqgAbbzf0RsdlLw5shpvlJEjaJAgXGizMXJP+3B1LKTD2e7xLSRLD0MOHmk6lY3vrqJsZjX5+SDSokFptE76bEI+Ke2AYABmw5RMbjj5+mYxiJCvtOUGBcwbjqLT5qKmNfaXGBO5jpCWOJMA7gSOI1gK9LF5pzC2kjwxw5bGydP4VgYis0yQCIne+msx1VGOUYkWMb2+CGHWP19fsu1cM3yMa/kuQbcFytKtoY0xJGocIO4udCmWG7/8ASqHzzsE+hPqVK5c/2oKt/wB3b/u+QQ+xx/E/3MHxUrk/slQt2849/Vv96oPQEBC7L0HQfouXKj/X/TX0zhPfP+jU+VRaf2fpNLHSAeoB3cuXLl5fX9KGDif75nMMJ5/xCL+QA8kXEH+FV5hvncrly7z7hfC9Hf8Azv8AkU32eLH/AEz/APG5QuV5PUnB1MfN38qZwx1/y/MGVy5c80QqHwu6j+YpV/8AffWz3wuXLrh6kSZc7+I7oP5HI7v74ja387ly5Y+/wVaDBDrD7v8AKUuw69T8mrlyfqhxPhPJ4jl4UvTdcD/y/wD7FcuWsRI+JPib1P8AM5Fxfuu6j+ULlyJ+JofZikHYmk1wDmkmQRIPgOoKZ7RbFN8W8TdLfiXLl8fkn/LH8f8AWoJYEWYNi7TbZLdoCDUj8TvyUrl2j9TJMnw+Y/lQw7XoPyXLl3gCP0H+UfmhVBY9R8guXJhkam0RouXLlhl//9k="/>
          <p:cNvSpPr>
            <a:spLocks noChangeAspect="1" noChangeArrowheads="1"/>
          </p:cNvSpPr>
          <p:nvPr/>
        </p:nvSpPr>
        <p:spPr bwMode="auto">
          <a:xfrm>
            <a:off x="155575" y="-1897063"/>
            <a:ext cx="5286375" cy="3962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350" name="AutoShape 14" descr="data:image/jpeg;base64,/9j/4AAQSkZJRgABAQAAAQABAAD/2wCEAAkGBhQSEBQUExQVFRQUFBQUGBUVFBUUFRQWFhUXFBUVFxUXHCYeFxokGRcVHy8gIycpLC4sFR4xNTAqNSYrLCkBCQoKDgwOGA8PGiwkHBwsLCwsLCkpLCwsLCkpLCwsLCwpLCksKSksLCksKSksLCksLCksLCwsLCwsLCwsLCksKf/AABEIAMIBAwMBIgACEQEDEQH/xAAbAAACAwEBAQAAAAAAAAAAAAADBAECBQAGB//EAEQQAAEDAgQDBQUGAwcBCQAAAAEAAhEDIQQSMUFRYXEFEyKBkRQyobHwBkJSwdHhI7LxFTNicnOCkhYkNENjoqOzwuL/xAAZAQEBAQEBAQAAAAAAAAAAAAABAAIDBQT/xAAmEQEAAgEEAwABBAMAAAAAAAAAARECEhMhUQMxQWEyQoGRIzOx/9oADAMBAAIRAxEAPwD5kArAK2VTC9inxuAUwuhWCaCF0K4UwoKQuARIXQkKQphXhTlUlMqnKrhqsGqQYarBqIGqcqgFlUhqLlU5E0gw1TlRA1WDFUgsq7IjZFIYqgAGq4aiZFIYmlaGtRRTXNajU2opB92u7tMd2p7tVIt3a7u0yKanu1UivdrjTTXdqDTVSJmmhupp401R1JVKyPdrk13S5ZosbKpyq2VTlTRUhcr5VOVNBRSFfKuyJpICsAuyqwaqg7KpyqQFcBVJTKrBqIGqwYmgGGq4arhisGKpB5FIYjtYrimqkXyKQxMdypFJNAAMU92mBRVxSVSK92u7tOdyp7lVIoGItNqN3KuykqkltNT3SZo0kUYdCJd2u7pPDDqfZ1Ih3Sg0lo+zqhoKTPNJUdTWg6ghmipEO7XJ3uFyqLy+RdkTHdqe7RZLZFORMimrCklFcinImu6Xd0oFcisGJnul3dJRfIpyJju13dpAACI0omRSKalaGooYqtYisaoW4UkRtJEYmGNUS7aaI2gmm0UVtFFooMOrjDp9lFFbh0Wmc3Dq4wq0hhlduGRqVMr2VcMMtkYRd7GrUqZ9ChdOtwiNTwq06GFkLM5GmP7IrDCLc9iXexLOo0wzhEM4RegdgkJ+ETqFPPPwqH7It44VUdhk6lTE9kUrTc0KE2HzwNVwF0KwCGkhWAC4BEbTTYQGhWFMLu7U5U2kd2p7pWAV2ykB90u7pMAqwhVor3K7uU5lCsKSbRQUkRtJNNoIjaCrRdlJHZSRm0EZlFZtB06aYpsVH1A3mVDK5XOfJENxjJttMJilTQcNi41aHeo+Sco9243DgOIIJHlAn4LlPlbjBdlJFbhl1Olwd6ymqWGjWfIfusz5oajxhNwyIMIn6NIHSehCI4AcD5yjdhbcs4YJO4TDXhMU3DgmaEZthz4eizPlajxhjBq4wS1GMBGvmu7mFz3Ttsp+CSlTDLZqtsl2sOg9FvHySxOLIdhUhixsFtdrgsMQOv1dZIe06yDxFx6arceWFPjlmHDrlqigz8Y9HfouWt6GduXympVp/dLtN2jXyOiq50AE76LPDVaFzjyz26ThB5lYJil2jl0i2hyj5j81lBpRGhU+S/YjCvTU9rDrmdeNvQgqRUEiCPSfyWaAVdoRrNPSYN2GaR3js+hgMMHkTI+Cvj/ZS0upvIcXe6R4QCdBabfkvPNaiNaiMpibuTNTxUNNmGaRPeMiCQQZBPA7tPUIdQhokObPAGTry0SraXJFp4UHRanzSzHjgUVOLTy1hXpTy8wpbh5ABBtz+XBGpdnAn3iue7PbeiGj2J2Q2q4TWyX+t17fCfZqkwZqhbUbGb+7bM/5m3PQyvC4fs52gIhaVHsesG+FzyOANvmuOWczP6nWIiI9L9pYZnfO7sDLPhiYvwkAq2H7FqH7hEX8Qiek6/ugtw9YCIvxy3TdLs/EuEQ8jzX0T56iolw2ubkGv9nW3ealNlvdBm8X0EDoskU16AfZXEHVjvNHpfY2t+EeZH6rjufl00/hgUmck5SC3Kf2Nq/4f+QTFP7KPHD1CtyDpJYCpTAu0k9YWhhqm0QExQ+zbt4CfZ2CB95c5mG4Th8AMljB4jf80niey8p94HlotOn2bl0cVcdnN5rMTLTFZh01Twi1G4Jo2RBRCrkcE6OHhM93yRg1TCiVcOQSvfZXe6PL9VouYCqOw7VWuGDj6Bqum5PCNOiXp/ZpztYA5/svStpAaDzXNcDpCYmRMMAfZMfjH/E/qpW7mUKsV+Hxf+wRPuA9QoqfZ8H7sdBC99no8lPeUVw3cI+uujKXz3/pjko/6XPBfRc9Hku76jyTv49jbnp86H2XPBXb9mz+Er6IK9Hkre0URwRv49nbnp4Bn2dG4d6hGZ9nG/4h9dF7sYqly9FPttHkjfx7W3PTx7fs3T4u9Ai0/s4zi7zA/Jet9vpclYdpUuSN/Hs7c9PO0/sqz8fwKew32RZvJ8itdva9PiFYduM4rM+aOztz0Fhfs5TbxWtSwoaIBtwskP7dpjdXHb1Pis7mP2Toy+Q02QNkQPWWO3GcVZvbbOK6R5cO2dGXTUbdWyhZbe2mcVcdtM4/Fa3sOxt5dNHKphIDtZnFWHajeKd7DsaMujq5Kf2i3ip/tBvFO7h2NEmlyW9uarDGtTuY9rTI65C9qbxUDFtTrx7FSMuQvam8VHtbeKNePaqRlWEL2xvFVONbxVrx7OmRn0wUMUgNLeiGe0G8VR3abQs68OzpyFNLmfh+i5IntscCuVrw7NZPkbcUR9764/H4pynWeZuDYb8wBJHOPUJChiQ5txpG0yfr5INaucj3NJG8EOEgEGGyBmEALweZek0ndoOkjW/P1CluJ4E21tI/dZ9GqS8wYDACTNy43A6ReEyymS03AFrECxNi4/0Ot1mZaHGIcBM+WhGtj+quMS6BcxwmTPXrxSbz3bbnNEayZgxseGv7qztw10TA0IAvOhuAeCLkmKuKc3Unj1/a3wU0MW4zIvpe8BK9+4uLi3VoaZ/E0nMLcEPC13ODjqZAtMAkDQDW86yjktN1RwkDU2IM+szuJXCu6xva5jbaTAtchZ9KoYEkgl3iAnMYgAA8DrPylO0H5nQ0SA0m5vrM+EDTL8VmZkrUu0HE2vxywQL/AEfJccaQ4TrPXNw/oh135TLoAm9/dBMTe/8AXqprVi7UCQPINuGmwN7Qq5NQIO0HAiesiLfXFGZjHWH3iPTeYjohUHgXPhEXBmNp2taNeN9UGpjGyTpFxzET9FFyqg+/tE6u15WjgOaLTxpI31A0nmJ+CUpNDXG8DTMRY2ubeYU1cSG6X9Nr/l8U2KhpNxJkSSNNvny2U08XGpOu9+l0o3EzY6i8xM6WnhY+iipiuJs6wABEDmeZN44LUTIppUsVcX9eiM3FmJI9EjRqC4IE+lzFxyuFeliJBIi09BbL6T81uJZmDzcZ134phmK/LpdZjXgGLkAXJv1J4GfkUT2oAEAZTprrcj8j6LcZMTDT9rV/aYGvDzSLKrSL+nHy2TMkDY9DPx6rUZMzBhuK5qfa+aXziRFv0t9ear3w/eNB0+tFrWNJsYr6+tlU4pALhwGtuipUrtAtcxz+CNa0iuxPP5ob8Rz+KA+u07RxsOiioy23n+v1qszmYhd+JH4vzQXYkcfihueOUc+PJAcWzGnVYnNqIMCrzPqFCXyH/D8fJcsa5NPn2HBu4GxaI5SZ05hMw7Q5jFrcOo8/oqaYZks4TJvGaJNvCdPS824IeILsoggkWkb5Tm8ItJ+7GoyrrMJSlXdDyBMCSTe8E+vPkq457yRrZ0zM7RPUapd12yZAk9OJHx+KdY+AAYEDUNvbSxniZlNVylKeOiDFgC2+99J/Pkpfi3ElrbBgJLuJick8DYTzRGsNRpl55tLiQPU6EW5HyQG0CwixJB02IjU8BB5arNQTuFqRlOxB8XEkEOPx+KkPALQ0iXOJm/h3cT63G87pA14gHSQY0Hh25DSeiqKuZwcHAHT/AG66HjeyNLVtKpULCIN7tkmREExGkRwjVX7yTcghoiZA1EH4HTqkqTHB24iNTEESCDvpHqnMPSEEOcATmM2kXOrp8MaybW1CxOJtFYh2ZrJA0JIAbI97KSb7DT7vmq+3PBcGi2YGdYyaSNRvbnsl8XTc10NnTxBwg5pnKYJEQZsbyis7McXDKwtmwaYs6IIg3HisCVqo+qx/b5aQTvNtCY0G97eQRPaQNWxBiwgmATe2+YarObSEmRBiDJ3Othp+6PTw1g7NmccroDnEwdzt0HBZmILQpYtt5+6JN9dbfLWVSpX1dEkkaADaACJsLfUpU0QWm4kuueIdb1sExUc5t76GJA0vlmeY+CE0MMIGbcXJ2BEHXbTzlBZV1kakyY2m3T90uK4mREmCfunxC7RJ4mIRKFcZiXTptF50mRHFSawbNgbjUXIHDrYtVcKQASDB2sSI4TEFZlOuBIaTObK2w33cREuO/kmxWHuid5cTcxFpHMHRTJ/IW2JIMEEHXS0zpujE7wNNfnodY/NJUnkzfjY3Bjf64K9CiXFo0zbnQHS5+tVWGh7QCI1jU9NLETqOGyJpoeXrr+Sy2F7XcfIyI28o+KOKx0OnLTpHn8StWKNU6skSY4a+iPTxWtp8zYWSlMggbZNT+vPRULg2wvwiwH6I1CmhUqiPD5tmeJ+uiA2q20Azwn8uCSGK0AkXaCTpfy6+iq98EiN7xv8AtqrUqaHfDhtsYttuVDn6QT5fpPNL0qouSSSdBoBwBA1POUvia0kNsL3IH5Hms2aFxBgeR3AnhqbIb6sW1PGIjSfnzUFwMXvpxGnw3Sj63h2N/TeY/RZmTQ3f8nHn9FclW1W7kjlH/wCVCLLzGEpAtdnp2IsS8gxB0GXp0QsSGRDSQc2tnaGDsOG4HUoWD7UJaJDTYxIaBY2EwCBHMRzT1PDMN4eJk+HI9omAfFmvx0X3zxLiHi5e1oa5rphwJIZcFvvAxeQmMRhKlFpL/vgRobAjbpbzQX9mNJyteDuA27hrYsBzegKivSdla0uhrHOaL+EZiLTqy4NjZc7I+IrNk5TFwcu0ObmgRwJNuarhaznju3CwzQZc4aTpwgRGmhQK9DKWuBnRkT95rQItbbzVqNdxhpbIDrw1oLQBZ2YRPQjodkUbBNIObBzZrieMGBLedjrv6m7OouBGXIdbnSQCSeo+YRXszMcabnAtbLmzmETHhdblED5Sg4RzGE5s5aBADCwQbNE5urtBt1VdtLVa+YhuazvE4zYuFh0uSfIKtSGkEzIg7MiOBg39FXBVGZoEjQSeB0BHpuj1c2lVovGsNMRaCNBw11WfU0S9euCxutm2vJDdAOYBnyICYo9qWAJIcAGipJ0BlsxcRFjfgljgWmIcRrbQwSTobak2lXxeByjN77bQRoYEEHhrx4QmdPoi1KJLy6YP3m62IjM3W0a8Pkvi6OQN/wATQeouBPDQW5J+r2iDkEXiZHUxrfS28yl3V2F5EDK2xtBJuSJvx/RZiZImDlzQAZIIsTAMg+gn581ZlcmJkjYnlcaKoLWsaZmSCQNQ4nQ8IykT0KNQrSYgBsECNARefTN6LMo22o0ES6Y4SSDx24DXVdVaLkTM3nhppsJOxIv5IfhgEgEva7gIdlnXe97qDgy2IcM7my5omWjVsmeUx0WEbwmFJBcCHAXcLS0HQxwnf9Vam+J4/PhHqs+hiWzaxPhO2rTexj6CaOIkRBv7piI46aC2nMoniUYw2JDZkeIG8z1AhMe1B4AaPFJn8IFhP7cvRNtGW5vvEk+RAEj5IDg7Y6RaROmnzRabZqwBcESPUaTuDrrxV34hwHhMl0xxG/qFnYdwgZjcRsYsQYJjkL3VSL25/wBfmqxTSfWBa1rRAkG8yLXE/eBMHyK5jS5sNEwQZv8ADiEicYMobM6+8SQDH52Cq7GudbaJ0E2AGw4gj+irVNWlF89zFhcfHcoLX6kRpO3kPks8V3uMEk263H6LhiHNIBiIjy2Rao2atpIgyBGmpAVKtSYExbUq9KsMt/LpsJ42SdZxDriQOfONRos6kNiqrqckQRvvIP4uqVp1gSLgaan42uprPJDYJBuBoTuY+uKRqs1dodxEDy+gqy2DN7HU6OtrsoWXRxsNEk/Wmq5ZTzD6ADZvJLpE6brsLUlxJkHK4iDu0cRfQHzRmMzPyhwaTn8RMNESb8LD4IOEpAOuZtlt5zbylerfEuA1LFuMkiROpGgMQTx0I8wncXWbDjmkNaA7WOgLr5RYibibWsl6tEy+8gWi4IaZnw66XnzVqDYJJgh4MgjMD4Y0Ntvguckq+qckf5Tl1iXW+J+KYpY6W5XkkbGLjU2OptbyRKeFbUmxYD4JEuZJ0vq0kgkST1lCqdnFoA5EdRME+gKrj6WlgKoBLZnPTgdfeF9YJgeaUDGOc4T4dzNgATcRrGvQc0AUH5QAfFJHQOBn4SoZSLGkWkt9ZMRbS0rNdEzRoBjyJzEO0vB5SdRHzVe1GRYEwIDb3DYlseUouCxnuOFnRlOl7TTN9eGkeHmiYrFU6zQ0gMeBIj3H2IDYPuO5XB5LMTMZFnswzhGpI3aIJGsDnP5Jl1QjMwyJiRef3i8n9Aj9ngNgyQ7UXvpBi2v6KH9ngVILhAabm4kiwMXjnCpy5qTBZl3XNhAPIBoInzPwTFTFsLAwiA0HK5vM5oIOolxNjvokKrctUscPCHXg+8IEAHgb3Car1nd3A93UgAXg2uNtOSso9Jak5jvC52XxEkwXCZy6C8SDoD7yriAacaGSC1zTLSCHNkEa3t6zok6TPHygH/3CT80+MKW0Zc4Fpf4WzJJFi4HYGwPlwTMRBS14Ib4gTEkC0B2YQTxvtomaTnGCDLr2zNMjYCL6bRskamHgg/dIInQjTiuw2De20jUEXAzD+kLE1SMNoEOvbTkTAE/05pyhXcGkkXJ3JsIIF55FUw0geIgGQL/M8dEOrXLe8BAIInUH8MQeB/NcZ54J19MlsydwRO40+YQaIcDfgN+V9EGjixBGuhEnSzigvr+8AII01vuZB3uNOaoifRbNPGBpLPELAGACIIgyCYI56pd2LgkjaY5QG6eaTwfabhYk8hJG7osNQbynMOA+Zi7XAzptB4gSszx7BsvZEwGumBl9ZIMiOSms7I8XHhBmANSI09B1B4pdtBrTJ8QEyA7W1jPxUur0z4hJ2LZDT1OsjosSXV6+XhcjbbX9EN+ItOsTGpi8nyCmvUBgQIgHU31jXhfTgl6zIJLc068oI3VCM4eq57sog5iInSTpPnw4I1VxY4tcRIMGNAZgxaUphqztWxLYOgkxcXjkgdptLajgTMOv1/qr3NA1isbDtWkxNmthULczcxPim0CIsTEC0Re2/VZzKgm40sL7a76ItHEk6aNggXGfhPL91rTwjTYAuSDwyg/NchPcCZBAnYkSOOgXLNJnto1GvBDHAEwCRlufKOPqlaPaw7wsq0gTLvEwCm8WM6ANdYGzhPMIdHFFghpyknK4TYgtuCNNih4lv/aGu0lgniT4mmwm/wC69PHH5LiNiXhrokOYQCD1zQRwkAGJ+8nuzu0RkOYZw0xcw4NgXDuU6GRdYtem5tNkgiD94EWjMDfz9E7g8MJ94dCHmBGWbAgIyxii3qeOaWVPEHMLYvdzS03a9jrAxMEQD1Sbq4bEmQBmB4s0dPkN+CUbhixzzLYIE3GjsxDh5/KN1XEHM0GMpHhcBr4pjy8TvRcYxi+C08HXbUa6g8gVGk924QMxA/u3HmTLTxMJeoyWGoRIzBptBBiRbyWdRp+HMJLi3XaYDp6+H4LQZiA6jUH4hmAPEFvxDY9SmcanggvrZ2TObIRaSDE9b6Hol67yx2bJroSJEg3EEQImdELsyhmD5J+8euo9Z+RWwaedlzTaC2SXOGrWyHhuosACdNVqaxmh8IYLECb3kdMu/HSAbJ+n2hH/AIdNwBykOzixEzmD7WkaWQ34Ol4f4ji6CJbSIa4jNF3kHYbbjnFsNhBLrkxBiPeAEkgzxNx53WMtPswP2g41MpDXMdcZDBAtYtNgWnxbA26ErMY0EB0lt2wLS07fP0TNZudhe2/hOZu7LcJ92ND8lWnVabGxEOvvIPG4F1i+CpjsFlfqIGmlwbhxAS78GfCHXa4z3jdGkkiQQYmw14bXV8dVljb+Jh7s3uWn3THXMPRItquDhBiRcj73iIv/AOkLpjE0laggkO1DTBO2wj4qoxTuJ+8PR4A+BT2KbEPiNZtwgmCgPOfUiROjbkSLSNT1vK1E3AMDHlwgnwszOAOsnK23lCLQxYDbts4ZYniQJ8tUscKACDa151BmDIHRXZRztIBkt8XkDf0AnyXKYxahdrN+ProQf0TVHFkFpAHBpII0vxvruqhoAGZ0ATYeIgnLNpEaEfVlcHjACWOPhdc7lpmzgfPTqFmrtCVqM1XRcSXcgDLtNrFOYQEA3MSRI26pRjgyrJcZOUWPhj3QZ+8I4bKmKx0mwA8RBiwIuCQNpsszEzwj2LrfxAYAMT1tEEcf0VBhyRmB1JOu0fsk6mLLoI3JJ82g/P5o7MachAjxQOmUzI57LM4zEGzGGAcQHW1APGfdB5c/8SvSxBY1zTJOhBmIBv8Aogtwzi15EbSDqZMggbiwS9bEbkyeY10WdNo/Rw5eSaZEZC4gkWy666rq1Uh2cmHEi2t/dM+bSsqliHzImTMi+4MhGoVXS0QbnYB3DSxTOEwrDrQXdD5X+M32RXVSQGu2t5bBKVMcCdAHacjz6qG4o3gnkYHG/wBcl10TMM20H5ZN/g78ioWechvJPOBf4qEaFYfaVCC2wHgpuIA3iLnc9OKXq4tzSGiRByuAMa+Jums3HktLE0hUe5wM+ENy7yANvX0SwwhcQIPutMxeWkif+M/pw+rDKK5YkDD4c1Glty4kxJiSILRJ38RCsM1N51By5SON4jrBjyTlPAjuy4OAE7n3jrI4+8dOCHia2cA2zskZh94BpgnmCG+Std8JUkDWTlzN0BMZS4mDzkapiq5hykFwN7ECCXHYgm9j/wAzdK1mOaQ13hOUElw2gumNbg/FXD82SJI1JIuI1sZ4hZn8NH6Dms8WTPT0I+8G2bIOmYE72h141DBwjYzsPeU9DEAt8IkPbsduB2JQsFWY4uY4QyM/hs5sNklvG02/ZRi6/chjmOzh0jMPdcNHMc03BjXewXDmZr6V6uCbTGZnuPiCTJBbZzTzvHS+6jtB4bRgECCwHiQWwCToBbTol+ze1CKlSiScrrNkzBjwmOBFrfiQsTiMzKhiP4ZHKc4gx5z8lustUavwvhE4kkU5GjyN9/nofVaNWsKUOa6XN1IuBrYRygeayqTJNpHjdboRb5ozWZgTrN/I5R8m/Nd8sYEH24rLUBpkAG4tIuRmYfxNv6BDLw9xqN8HgBgnRwMFoJ10med0rh58EiCAZHQg/AAJggkHXwuiw25/qudRDRnE4puUOi5GhHCHCRGozR5BBpYMuuGkkRpJsCJ0v/RLPpmBv+RFv38lUYgNc1rbEZSSDBmZAkf5fiqMeOBLVq4VzpaG3gOABJuLHW421Wc1kPAdILdjaDznSFoNxpcxrXGXQfEQMw+8Bm8vULOrVJgG4iRyzSs4RPqVRl7HZXTGmzg4eZmyJgsISxz4IDQfEJILhJDbfi081n4OtZ4IvIE+vraE52d2iaRcW3GjmnRzTEtPHVOUTEVCTTeJc1whri6+7CNDzjSEjVIZU0mN5ttBttcFamOdTzh4PgIBaBqNsp4wfhCUxTaLmANJLoYS7SLgm21ut5VjKBr405o01Frc1d7QGNNwXXJsRAcQYAuLiFStgXEZ8vgmM2kuOwvrF/NRi2+HoHeo3HqCnjikvQcQ0DeZ1nQgQjCuXBs2ft/i5O4ngUvTqgAbbzf0RsdlLw5shpvlJEjaJAgXGizMXJP+3B1LKTD2e7xLSRLD0MOHmk6lY3vrqJsZjX5+SDSokFptE76bEI+Ke2AYABmw5RMbjj5+mYxiJCvtOUGBcwbjqLT5qKmNfaXGBO5jpCWOJMA7gSOI1gK9LF5pzC2kjwxw5bGydP4VgYis0yQCIne+msx1VGOUYkWMb2+CGHWP19fsu1cM3yMa/kuQbcFytKtoY0xJGocIO4udCmWG7/8ASqHzzsE+hPqVK5c/2oKt/wB3b/u+QQ+xx/E/3MHxUrk/slQt2849/Vv96oPQEBC7L0HQfouXKj/X/TX0zhPfP+jU+VRaf2fpNLHSAeoB3cuXLl5fX9KGDif75nMMJ5/xCL+QA8kXEH+FV5hvncrly7z7hfC9Hf8Azv8AkU32eLH/AEz/APG5QuV5PUnB1MfN38qZwx1/y/MGVy5c80QqHwu6j+YpV/8AffWz3wuXLrh6kSZc7+I7oP5HI7v74ja387ly5Y+/wVaDBDrD7v8AKUuw69T8mrlyfqhxPhPJ4jl4UvTdcD/y/wD7FcuWsRI+JPib1P8AM5Fxfuu6j+ULlyJ+JofZikHYmk1wDmkmQRIPgOoKZ7RbFN8W8TdLfiXLl8fkn/LH8f8AWoJYEWYNi7TbZLdoCDUj8TvyUrl2j9TJMnw+Y/lQw7XoPyXLl3gCP0H+UfmhVBY9R8guXJhkam0RouXLlhl//9k="/>
          <p:cNvSpPr>
            <a:spLocks noChangeAspect="1" noChangeArrowheads="1"/>
          </p:cNvSpPr>
          <p:nvPr/>
        </p:nvSpPr>
        <p:spPr bwMode="auto">
          <a:xfrm>
            <a:off x="155575" y="-1897063"/>
            <a:ext cx="5286375" cy="3962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4346" name="Picture 10" descr="https://encrypted-tbn2.gstatic.com/images?q=tbn:ANd9GcSwhw0UZn45riQI6ZXAVt6RKQ5U6cXSqxsdH85pba8-gbElIEwyz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52" name="Picture 16" descr="http://alnews.com.ua/content/articles/Nature_Fields_Field_sunflower_and_wheats_020594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54" name="Picture 18" descr="http://cs1429.vk.me/g2634434/a_d81c10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0"/>
            <a:ext cx="6072198" cy="6900249"/>
          </a:xfrm>
          <a:prstGeom prst="rect">
            <a:avLst/>
          </a:prstGeom>
          <a:noFill/>
        </p:spPr>
      </p:pic>
      <p:pic>
        <p:nvPicPr>
          <p:cNvPr id="14338" name="Picture 2" descr="https://encrypted-tbn0.gstatic.com/images?q=tbn:ANd9GcR8ijdRaABqInRH_XhsD1ATizsYo8ZYhq7BWLXtABC3k97Q2Qz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-1"/>
            <a:ext cx="9122293" cy="685800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858280" y="6519446"/>
            <a:ext cx="285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2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8280" y="6611779"/>
            <a:ext cx="285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4</a:t>
            </a:r>
            <a:endParaRPr lang="ru-RU" sz="1000" b="1" dirty="0">
              <a:solidFill>
                <a:srgbClr val="FF0000"/>
              </a:solidFill>
            </a:endParaRPr>
          </a:p>
        </p:txBody>
      </p:sp>
      <p:pic>
        <p:nvPicPr>
          <p:cNvPr id="15365" name="Picture 5" descr="C:\Documents and Settings\Администратор\Рабочий стол\5-А\5 А\SAM_37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791394" y="-22574432"/>
            <a:ext cx="15430608" cy="11572956"/>
          </a:xfrm>
          <a:prstGeom prst="rect">
            <a:avLst/>
          </a:prstGeom>
          <a:noFill/>
        </p:spPr>
      </p:pic>
      <p:pic>
        <p:nvPicPr>
          <p:cNvPr id="15367" name="Picture 7" descr="http://osvitaboguslav.at.ua/2013/1345541836_9622826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0"/>
            <a:ext cx="3214710" cy="3000372"/>
          </a:xfrm>
          <a:prstGeom prst="rect">
            <a:avLst/>
          </a:prstGeom>
          <a:noFill/>
        </p:spPr>
      </p:pic>
      <p:pic>
        <p:nvPicPr>
          <p:cNvPr id="7" name="Picture 2" descr="http://bgschool1.ucoz.ua/image/IMG_2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90815"/>
            <a:ext cx="9144000" cy="4267185"/>
          </a:xfrm>
          <a:prstGeom prst="rect">
            <a:avLst/>
          </a:prstGeom>
          <a:noFill/>
        </p:spPr>
      </p:pic>
      <p:pic>
        <p:nvPicPr>
          <p:cNvPr id="6" name="Рисунок 5" descr="C:\Documents and Settings\Администратор\Рабочий стол\5-А\5 А\SAM_378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742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Администратор\Рабочий стол\5-А\5 А\SAM_377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735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Администратор\Рабочий стол\5-А\5 А\SAM_383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85728"/>
            <a:ext cx="9144000" cy="72152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858280" y="7143776"/>
            <a:ext cx="285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3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8280" y="6611779"/>
            <a:ext cx="285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4</a:t>
            </a:r>
            <a:endParaRPr lang="ru-RU" sz="1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Documents and Settings\Администратор\Рабочий стол\5-А\5 А\SAM_3844.JPG"/>
          <p:cNvPicPr/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C:\Documents and Settings\Администратор\Рабочий стол\5-А\5 А\SAM_38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F:\DCIM\100PHOTO\SAM_387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:\DCIM\100PHOTO\SAM_387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571613" y="428619"/>
            <a:ext cx="6858000" cy="60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858280" y="6519446"/>
            <a:ext cx="285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4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8280" y="6611779"/>
            <a:ext cx="285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5</a:t>
            </a:r>
            <a:endParaRPr lang="ru-RU" sz="1000" b="1" dirty="0">
              <a:solidFill>
                <a:srgbClr val="FF0000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858280" y="6519446"/>
            <a:ext cx="285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5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C:\Documents and Settings\Admin\Рабочий стол\2.jpg"/>
          <p:cNvPicPr/>
          <p:nvPr/>
        </p:nvPicPr>
        <p:blipFill>
          <a:blip r:embed="rId3"/>
          <a:srcRect l="-1321"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 l="3906" r="8593"/>
          <a:stretch>
            <a:fillRect/>
          </a:stretch>
        </p:blipFill>
        <p:spPr bwMode="auto">
          <a:xfrm>
            <a:off x="-214346" y="0"/>
            <a:ext cx="92155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C:\Documents and Settings\Admin\Рабочий стол\4.jpg"/>
          <p:cNvPicPr/>
          <p:nvPr/>
        </p:nvPicPr>
        <p:blipFill>
          <a:blip r:embed="rId5"/>
          <a:srcRect r="9811"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3.gstatic.com/images?q=tbn:ANd9GcRn2I0uIzAszAYMYgqcDhnOr7Zk0z2qWWUvSPtP-ndSM_UEuNsIJ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4429124" cy="6858000"/>
          </a:xfrm>
          <a:prstGeom prst="rect">
            <a:avLst/>
          </a:prstGeom>
          <a:noFill/>
        </p:spPr>
      </p:pic>
      <p:pic>
        <p:nvPicPr>
          <p:cNvPr id="2052" name="Picture 4" descr="http://image.tsn.ua/media/images2/original/Jun2013/3837962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</p:spPr>
      </p:pic>
      <p:pic>
        <p:nvPicPr>
          <p:cNvPr id="2054" name="Picture 6" descr="http://www.drsu.gov.ua/images/emblems/650_html_mbc7921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3999" cy="70009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858280" y="6688723"/>
            <a:ext cx="285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6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8280" y="6611779"/>
            <a:ext cx="285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7</a:t>
            </a:r>
            <a:endParaRPr lang="ru-RU" sz="1000" b="1" dirty="0">
              <a:solidFill>
                <a:srgbClr val="FF0000"/>
              </a:solidFill>
            </a:endParaRPr>
          </a:p>
        </p:txBody>
      </p:sp>
      <p:pic>
        <p:nvPicPr>
          <p:cNvPr id="19458" name="Picture 2" descr="http://slovovolyni.com/admin/files/images/news/4966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pic>
        <p:nvPicPr>
          <p:cNvPr id="19462" name="Picture 6" descr="http://inter.ua/uploads/tv_product/2010/04/07/4a291c949ad9876dff563bdc12327764a133d4b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9460" name="Picture 4" descr="http://pic1.sovetochka.net/uploads/2012/11/26/69134_450x4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0"/>
            <a:ext cx="5357818" cy="6858000"/>
          </a:xfrm>
          <a:prstGeom prst="rect">
            <a:avLst/>
          </a:prstGeom>
          <a:noFill/>
        </p:spPr>
      </p:pic>
      <p:pic>
        <p:nvPicPr>
          <p:cNvPr id="1027" name="Picture 3" descr="H:\Бодарєва\през\SAM_40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Бодарєва\през\SAM_40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34533" cy="7000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01140" y="6688723"/>
            <a:ext cx="285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7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8280" y="6611779"/>
            <a:ext cx="285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8</a:t>
            </a:r>
            <a:endParaRPr lang="ru-RU" sz="10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://image.tsn.ua/media/images2/original/Oct2011/3834981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35143"/>
          </a:xfrm>
          <a:prstGeom prst="rect">
            <a:avLst/>
          </a:prstGeom>
          <a:noFill/>
        </p:spPr>
      </p:pic>
      <p:pic>
        <p:nvPicPr>
          <p:cNvPr id="20490" name="Picture 10" descr="http://k.img.com.ua/img/forall/a/16119/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8" name="Picture 8" descr="http://vidomosti-ua.com/photo/original-13396655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9167835" cy="6858000"/>
          </a:xfrm>
          <a:prstGeom prst="rect">
            <a:avLst/>
          </a:prstGeom>
          <a:noFill/>
        </p:spPr>
      </p:pic>
      <p:pic>
        <p:nvPicPr>
          <p:cNvPr id="14338" name="Picture 2" descr="http://www.hvilya.com/_nw/22/4490825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pic>
        <p:nvPicPr>
          <p:cNvPr id="20486" name="Picture 6" descr="http://franuk.com/images/stories/news/2010/11/1304826_20100902225024.gif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1"/>
            <a:ext cx="9144000" cy="6900891"/>
          </a:xfrm>
          <a:prstGeom prst="rect">
            <a:avLst/>
          </a:prstGeom>
          <a:noFill/>
        </p:spPr>
      </p:pic>
      <p:pic>
        <p:nvPicPr>
          <p:cNvPr id="2050" name="Picture 2" descr="F:\Бодарєва\Свято права\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-52412"/>
            <a:ext cx="7358114" cy="7031087"/>
          </a:xfrm>
          <a:prstGeom prst="rect">
            <a:avLst/>
          </a:prstGeom>
          <a:noFill/>
        </p:spPr>
      </p:pic>
      <p:pic>
        <p:nvPicPr>
          <p:cNvPr id="2051" name="Picture 3" descr="F:\Бодарєва\Свято права\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052" name="Picture 4" descr="F:\Бодарєва\Свято права\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" y="0"/>
            <a:ext cx="9143998" cy="6857999"/>
          </a:xfrm>
          <a:prstGeom prst="rect">
            <a:avLst/>
          </a:prstGeom>
          <a:noFill/>
        </p:spPr>
      </p:pic>
      <p:pic>
        <p:nvPicPr>
          <p:cNvPr id="2053" name="Picture 5" descr="F:\Бодарєва\Свято права\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858280" y="6519446"/>
            <a:ext cx="285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8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Администратор\Рабочий стол\картинки права дітей\порушення прав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</p:spPr>
      </p:pic>
      <p:pic>
        <p:nvPicPr>
          <p:cNvPr id="15" name="Picture 6" descr="F:\Бодарєва\Свято права\222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1" y="0"/>
            <a:ext cx="9215868" cy="70009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3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3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0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6000"/>
                            </p:stCondLst>
                            <p:childTnLst>
                              <p:par>
                                <p:cTn id="5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23</Words>
  <Application>Microsoft Office PowerPoint</Application>
  <PresentationFormat>Екран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106</cp:revision>
  <dcterms:modified xsi:type="dcterms:W3CDTF">2014-11-17T10:49:13Z</dcterms:modified>
</cp:coreProperties>
</file>